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48"/>
  </p:notesMasterIdLst>
  <p:sldIdLst>
    <p:sldId id="256" r:id="rId2"/>
    <p:sldId id="298" r:id="rId3"/>
    <p:sldId id="278" r:id="rId4"/>
    <p:sldId id="326" r:id="rId5"/>
    <p:sldId id="353" r:id="rId6"/>
    <p:sldId id="334" r:id="rId7"/>
    <p:sldId id="360" r:id="rId8"/>
    <p:sldId id="354" r:id="rId9"/>
    <p:sldId id="362" r:id="rId10"/>
    <p:sldId id="361" r:id="rId11"/>
    <p:sldId id="365" r:id="rId12"/>
    <p:sldId id="363" r:id="rId13"/>
    <p:sldId id="364" r:id="rId14"/>
    <p:sldId id="355" r:id="rId15"/>
    <p:sldId id="370" r:id="rId16"/>
    <p:sldId id="371" r:id="rId17"/>
    <p:sldId id="368" r:id="rId18"/>
    <p:sldId id="366" r:id="rId19"/>
    <p:sldId id="367" r:id="rId20"/>
    <p:sldId id="369" r:id="rId21"/>
    <p:sldId id="356" r:id="rId22"/>
    <p:sldId id="376" r:id="rId23"/>
    <p:sldId id="378" r:id="rId24"/>
    <p:sldId id="374" r:id="rId25"/>
    <p:sldId id="377" r:id="rId26"/>
    <p:sldId id="379" r:id="rId27"/>
    <p:sldId id="373" r:id="rId28"/>
    <p:sldId id="375" r:id="rId29"/>
    <p:sldId id="372" r:id="rId30"/>
    <p:sldId id="382" r:id="rId31"/>
    <p:sldId id="357" r:id="rId32"/>
    <p:sldId id="386" r:id="rId33"/>
    <p:sldId id="380" r:id="rId34"/>
    <p:sldId id="381" r:id="rId35"/>
    <p:sldId id="389" r:id="rId36"/>
    <p:sldId id="383" r:id="rId37"/>
    <p:sldId id="358" r:id="rId38"/>
    <p:sldId id="384" r:id="rId39"/>
    <p:sldId id="385" r:id="rId40"/>
    <p:sldId id="387" r:id="rId41"/>
    <p:sldId id="388" r:id="rId42"/>
    <p:sldId id="359" r:id="rId43"/>
    <p:sldId id="275" r:id="rId44"/>
    <p:sldId id="260" r:id="rId45"/>
    <p:sldId id="276" r:id="rId46"/>
    <p:sldId id="32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46F9AC-DA44-4D90-88AD-79EF4B27EC70}" v="136" dt="2023-04-24T21:41:23.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pc:chgData name="Emily Crose" userId="5a1598ef78992c55" providerId="LiveId" clId="{DE46F9AC-DA44-4D90-88AD-79EF4B27EC70}" dt="2023-04-24T23:35:34.051" v="6063"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3T00:19:26.468" v="68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3T00:19:26.468" v="68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4T19:32:06.919" v="905" actId="26606"/>
        <pc:sldMkLst>
          <pc:docMk/>
          <pc:sldMk cId="4216173775" sldId="353"/>
        </pc:sldMkLst>
        <pc:spChg chg="mod ord">
          <ac:chgData name="Emily Crose" userId="5a1598ef78992c55" providerId="LiveId" clId="{DE46F9AC-DA44-4D90-88AD-79EF4B27EC70}" dt="2023-04-24T19:32:06.919" v="905" actId="2660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modSp add mod">
        <pc:chgData name="Emily Crose" userId="5a1598ef78992c55" providerId="LiveId" clId="{DE46F9AC-DA44-4D90-88AD-79EF4B27EC70}" dt="2023-04-24T20:09:42.403" v="2044" actId="20577"/>
        <pc:sldMkLst>
          <pc:docMk/>
          <pc:sldMk cId="1384823188" sldId="356"/>
        </pc:sldMkLst>
        <pc:spChg chg="mod">
          <ac:chgData name="Emily Crose" userId="5a1598ef78992c55" providerId="LiveId" clId="{DE46F9AC-DA44-4D90-88AD-79EF4B27EC70}" dt="2023-04-22T22:23:00.754" v="81" actId="20577"/>
          <ac:spMkLst>
            <pc:docMk/>
            <pc:sldMk cId="1384823188" sldId="356"/>
            <ac:spMk id="2" creationId="{EC91A2D4-ABEC-FEB3-DB08-CB6546AC41AC}"/>
          </ac:spMkLst>
        </pc:spChg>
        <pc:spChg chg="mod">
          <ac:chgData name="Emily Crose" userId="5a1598ef78992c55" providerId="LiveId" clId="{DE46F9AC-DA44-4D90-88AD-79EF4B27EC70}" dt="2023-04-24T20:09:42.403" v="2044" actId="20577"/>
          <ac:spMkLst>
            <pc:docMk/>
            <pc:sldMk cId="1384823188" sldId="356"/>
            <ac:spMk id="3" creationId="{B46AD9F7-8FEF-A30F-8F3B-4658102A7288}"/>
          </ac:spMkLst>
        </pc:sp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4T19:38:48.386" v="1119" actId="26606"/>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ac:chgData name="Emily Crose" userId="5a1598ef78992c55" providerId="LiveId" clId="{DE46F9AC-DA44-4D90-88AD-79EF4B27EC70}" dt="2023-04-24T19:38:48.386" v="1119" actId="26606"/>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3T00:24:59.408" v="723" actId="478"/>
        <pc:sldMkLst>
          <pc:docMk/>
          <pc:sldMk cId="3892447009" sldId="364"/>
        </pc:sldMkLst>
        <pc:spChg chg="mod">
          <ac:chgData name="Emily Crose" userId="5a1598ef78992c55" providerId="LiveId" clId="{DE46F9AC-DA44-4D90-88AD-79EF4B27EC70}" dt="2023-04-23T00:24:00.755" v="722"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ac:chgData name="Emily Crose" userId="5a1598ef78992c55" providerId="LiveId" clId="{DE46F9AC-DA44-4D90-88AD-79EF4B27EC70}" dt="2023-04-23T00:24:00.755" v="722" actId="26606"/>
          <ac:spMkLst>
            <pc:docMk/>
            <pc:sldMk cId="3892447009" sldId="364"/>
            <ac:spMk id="12" creationId="{0EF8982E-02F0-4D24-85CB-98DEBCC3226A}"/>
          </ac:spMkLst>
        </pc:spChg>
        <pc:spChg chg="add">
          <ac:chgData name="Emily Crose" userId="5a1598ef78992c55" providerId="LiveId" clId="{DE46F9AC-DA44-4D90-88AD-79EF4B27EC70}" dt="2023-04-23T00:24:00.755" v="722" actId="26606"/>
          <ac:spMkLst>
            <pc:docMk/>
            <pc:sldMk cId="3892447009" sldId="364"/>
            <ac:spMk id="14" creationId="{2CB72970-2D5B-4516-9F76-B1220A77B6AB}"/>
          </ac:spMkLst>
        </pc:spChg>
        <pc:picChg chg="add mod">
          <ac:chgData name="Emily Crose" userId="5a1598ef78992c55" providerId="LiveId" clId="{DE46F9AC-DA44-4D90-88AD-79EF4B27EC70}" dt="2023-04-23T00:24:00.755" v="722"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4T19:38:28.936" v="1115" actId="26606"/>
        <pc:sldMkLst>
          <pc:docMk/>
          <pc:sldMk cId="867617353" sldId="366"/>
        </pc:sldMkLst>
        <pc:spChg chg="mod ord">
          <ac:chgData name="Emily Crose" userId="5a1598ef78992c55" providerId="LiveId" clId="{DE46F9AC-DA44-4D90-88AD-79EF4B27EC70}" dt="2023-04-24T19:38:28.923" v="1114"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ac:chgData name="Emily Crose" userId="5a1598ef78992c55" providerId="LiveId" clId="{DE46F9AC-DA44-4D90-88AD-79EF4B27EC70}" dt="2023-04-24T19:38:28.936" v="1115"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sldChg>
      <pc:sldChg chg="addSp modSp new mod setBg">
        <pc:chgData name="Emily Crose" userId="5a1598ef78992c55" providerId="LiveId" clId="{DE46F9AC-DA44-4D90-88AD-79EF4B27EC70}" dt="2023-04-24T20:06:53.381" v="2012" actId="26606"/>
        <pc:sldMkLst>
          <pc:docMk/>
          <pc:sldMk cId="1085045373" sldId="367"/>
        </pc:sldMkLst>
        <pc:spChg chg="mod">
          <ac:chgData name="Emily Crose" userId="5a1598ef78992c55" providerId="LiveId" clId="{DE46F9AC-DA44-4D90-88AD-79EF4B27EC70}" dt="2023-04-24T20:06:53.381" v="2012" actId="26606"/>
          <ac:spMkLst>
            <pc:docMk/>
            <pc:sldMk cId="1085045373" sldId="367"/>
            <ac:spMk id="2" creationId="{2FCE06CE-D4FB-F6A8-A51D-587966E9810F}"/>
          </ac:spMkLst>
        </pc:spChg>
        <pc:spChg chg="mod">
          <ac:chgData name="Emily Crose" userId="5a1598ef78992c55" providerId="LiveId" clId="{DE46F9AC-DA44-4D90-88AD-79EF4B27EC70}" dt="2023-04-24T20:06:53.381" v="2012" actId="26606"/>
          <ac:spMkLst>
            <pc:docMk/>
            <pc:sldMk cId="1085045373" sldId="367"/>
            <ac:spMk id="3" creationId="{13B47EC4-D2E5-BC13-1463-C62CCF7F2D90}"/>
          </ac:spMkLst>
        </pc:spChg>
        <pc:picChg chg="add">
          <ac:chgData name="Emily Crose" userId="5a1598ef78992c55" providerId="LiveId" clId="{DE46F9AC-DA44-4D90-88AD-79EF4B27EC70}" dt="2023-04-24T20:06:53.381" v="2012" actId="26606"/>
          <ac:picMkLst>
            <pc:docMk/>
            <pc:sldMk cId="1085045373" sldId="367"/>
            <ac:picMk id="5" creationId="{E5E032C2-5269-403E-B33F-B6BA677E0943}"/>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4T20:07:07.198" v="2019" actId="26606"/>
        <pc:sldMkLst>
          <pc:docMk/>
          <pc:sldMk cId="954812562" sldId="369"/>
        </pc:sldMkLst>
        <pc:spChg chg="mod ord">
          <ac:chgData name="Emily Crose" userId="5a1598ef78992c55" providerId="LiveId" clId="{DE46F9AC-DA44-4D90-88AD-79EF4B27EC70}" dt="2023-04-24T20:07:07.198" v="2019"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ac:chgData name="Emily Crose" userId="5a1598ef78992c55" providerId="LiveId" clId="{DE46F9AC-DA44-4D90-88AD-79EF4B27EC70}" dt="2023-04-24T20:07:07.198" v="2019" actId="26606"/>
          <ac:spMkLst>
            <pc:docMk/>
            <pc:sldMk cId="954812562" sldId="369"/>
            <ac:spMk id="14" creationId="{375136A9-49F9-4DA0-A741-F065B0FA091D}"/>
          </ac:spMkLst>
        </pc:spChg>
        <pc:spChg chg="add">
          <ac:chgData name="Emily Crose" userId="5a1598ef78992c55" providerId="LiveId" clId="{DE46F9AC-DA44-4D90-88AD-79EF4B27EC70}" dt="2023-04-24T20:07:07.198" v="2019" actId="26606"/>
          <ac:spMkLst>
            <pc:docMk/>
            <pc:sldMk cId="954812562" sldId="369"/>
            <ac:spMk id="15" creationId="{B912F6C7-0423-4B6F-AECE-710C848918FD}"/>
          </ac:spMkLst>
        </pc:spChg>
        <pc:spChg chg="add">
          <ac:chgData name="Emily Crose" userId="5a1598ef78992c55" providerId="LiveId" clId="{DE46F9AC-DA44-4D90-88AD-79EF4B27EC70}" dt="2023-04-24T20:07:07.198" v="2019"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cxnChg chg="add">
          <ac:chgData name="Emily Crose" userId="5a1598ef78992c55" providerId="LiveId" clId="{DE46F9AC-DA44-4D90-88AD-79EF4B27EC70}" dt="2023-04-24T20:07:07.198" v="2019"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4T20:49:36.843" v="2758" actId="26606"/>
        <pc:sldMkLst>
          <pc:docMk/>
          <pc:sldMk cId="3003931667" sldId="375"/>
        </pc:sldMkLst>
        <pc:spChg chg="mod">
          <ac:chgData name="Emily Crose" userId="5a1598ef78992c55" providerId="LiveId" clId="{DE46F9AC-DA44-4D90-88AD-79EF4B27EC70}" dt="2023-04-24T20:49:36.843" v="2758" actId="26606"/>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modSp new mod setBg">
        <pc:chgData name="Emily Crose" userId="5a1598ef78992c55" providerId="LiveId" clId="{DE46F9AC-DA44-4D90-88AD-79EF4B27EC70}" dt="2023-04-24T23:27:15.619" v="4511" actId="26606"/>
        <pc:sldMkLst>
          <pc:docMk/>
          <pc:sldMk cId="2493830669" sldId="382"/>
        </pc:sldMkLst>
        <pc:spChg chg="mod">
          <ac:chgData name="Emily Crose" userId="5a1598ef78992c55" providerId="LiveId" clId="{DE46F9AC-DA44-4D90-88AD-79EF4B27EC70}" dt="2023-04-24T23:27:15.619" v="4511" actId="26606"/>
          <ac:spMkLst>
            <pc:docMk/>
            <pc:sldMk cId="2493830669" sldId="382"/>
            <ac:spMk id="2" creationId="{05FF8298-75E3-6950-2B0D-3134E3ADB17B}"/>
          </ac:spMkLst>
        </pc:spChg>
        <pc:spChg chg="mod">
          <ac:chgData name="Emily Crose" userId="5a1598ef78992c55" providerId="LiveId" clId="{DE46F9AC-DA44-4D90-88AD-79EF4B27EC70}" dt="2023-04-24T23:27:15.619" v="4511" actId="26606"/>
          <ac:spMkLst>
            <pc:docMk/>
            <pc:sldMk cId="2493830669" sldId="382"/>
            <ac:spMk id="3" creationId="{0EE90D4E-29AA-FC39-6D46-94650337D832}"/>
          </ac:spMkLst>
        </pc:spChg>
        <pc:picChg chg="add">
          <ac:chgData name="Emily Crose" userId="5a1598ef78992c55" providerId="LiveId" clId="{DE46F9AC-DA44-4D90-88AD-79EF4B27EC70}" dt="2023-04-24T23:27:15.619" v="4511"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4.png"/><Relationship Id="rId7" Type="http://schemas.openxmlformats.org/officeDocument/2006/relationships/image" Target="../media/image17.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16.svg"/><Relationship Id="rId4" Type="http://schemas.openxmlformats.org/officeDocument/2006/relationships/image" Target="../media/image45.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4.png"/><Relationship Id="rId7" Type="http://schemas.openxmlformats.org/officeDocument/2006/relationships/image" Target="../media/image17.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16.svg"/><Relationship Id="rId4" Type="http://schemas.openxmlformats.org/officeDocument/2006/relationships/image" Target="../media/image45.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UX/UI/Interface</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dirty="0"/>
            <a:t>The visual elements of our application</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BE47339A-2863-4A17-9D76-320EB96DAF94}">
      <dgm:prSet/>
      <dgm:spPr/>
      <dgm:t>
        <a:bodyPr/>
        <a:lstStyle/>
        <a:p>
          <a:r>
            <a:rPr lang="en-US" dirty="0"/>
            <a:t>Topology</a:t>
          </a:r>
        </a:p>
      </dgm:t>
    </dgm:pt>
    <dgm:pt modelId="{60C03A53-90AF-43EF-9F91-641D633335B0}" type="parTrans" cxnId="{53A06F86-1D52-4129-AAD5-A45A7328E618}">
      <dgm:prSet/>
      <dgm:spPr/>
      <dgm:t>
        <a:bodyPr/>
        <a:lstStyle/>
        <a:p>
          <a:endParaRPr lang="en-US"/>
        </a:p>
      </dgm:t>
    </dgm:pt>
    <dgm:pt modelId="{F783FF4D-729E-43A8-94E2-FDA12F6FC06C}" type="sibTrans" cxnId="{53A06F86-1D52-4129-AAD5-A45A7328E618}">
      <dgm:prSet/>
      <dgm:spPr/>
      <dgm:t>
        <a:bodyPr/>
        <a:lstStyle/>
        <a:p>
          <a:endParaRPr lang="en-US"/>
        </a:p>
      </dgm:t>
    </dgm:pt>
    <dgm:pt modelId="{C886C920-45F7-4DA4-A9FD-7106FBE10115}">
      <dgm:prSet/>
      <dgm:spPr/>
      <dgm:t>
        <a:bodyPr/>
        <a:lstStyle/>
        <a:p>
          <a:r>
            <a:rPr lang="en-US" dirty="0"/>
            <a:t>Network architecture diagram</a:t>
          </a:r>
        </a:p>
      </dgm:t>
    </dgm:pt>
    <dgm:pt modelId="{36F3D9E7-7F8B-4B51-BDA0-7ED55C0FF314}" type="parTrans" cxnId="{C1426ABE-6F67-49C2-9918-1B452F81D6ED}">
      <dgm:prSet/>
      <dgm:spPr/>
      <dgm:t>
        <a:bodyPr/>
        <a:lstStyle/>
        <a:p>
          <a:endParaRPr lang="en-US"/>
        </a:p>
      </dgm:t>
    </dgm:pt>
    <dgm:pt modelId="{AA00BEDB-55E4-4CDD-BC80-BBFFB5FA13D5}" type="sibTrans" cxnId="{C1426ABE-6F67-49C2-9918-1B452F81D6ED}">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2"/>
      <dgm:spPr/>
    </dgm:pt>
    <dgm:pt modelId="{527AC824-2C10-4DE8-8CC1-64192EC71092}" type="pres">
      <dgm:prSet presAssocID="{EA75B666-015D-4EE9-8FC5-D1233D262FD7}" presName="parentText" presStyleLbl="node1" presStyleIdx="0" presStyleCnt="2">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2">
        <dgm:presLayoutVars>
          <dgm:bulletEnabled val="1"/>
        </dgm:presLayoutVars>
      </dgm:prSet>
      <dgm:spPr/>
    </dgm:pt>
    <dgm:pt modelId="{7C6531EC-F325-49EB-B778-357E25B33602}" type="pres">
      <dgm:prSet presAssocID="{6ED3B9A6-1EE4-45EF-AD96-4BDDA81F6394}" presName="spaceBetweenRectangles" presStyleCnt="0"/>
      <dgm:spPr/>
    </dgm:pt>
    <dgm:pt modelId="{6E2F0D8C-5E29-41A4-88B2-15E574C0E8F3}" type="pres">
      <dgm:prSet presAssocID="{BE47339A-2863-4A17-9D76-320EB96DAF94}" presName="parentLin" presStyleCnt="0"/>
      <dgm:spPr/>
    </dgm:pt>
    <dgm:pt modelId="{83A04F3B-A3A8-4AF0-BCFE-E351741C7F3A}" type="pres">
      <dgm:prSet presAssocID="{BE47339A-2863-4A17-9D76-320EB96DAF94}" presName="parentLeftMargin" presStyleLbl="node1" presStyleIdx="0" presStyleCnt="2"/>
      <dgm:spPr/>
    </dgm:pt>
    <dgm:pt modelId="{83B5E188-BFBF-4EEB-B1EB-34F3851A8606}" type="pres">
      <dgm:prSet presAssocID="{BE47339A-2863-4A17-9D76-320EB96DAF94}" presName="parentText" presStyleLbl="node1" presStyleIdx="1" presStyleCnt="2">
        <dgm:presLayoutVars>
          <dgm:chMax val="0"/>
          <dgm:bulletEnabled val="1"/>
        </dgm:presLayoutVars>
      </dgm:prSet>
      <dgm:spPr/>
    </dgm:pt>
    <dgm:pt modelId="{83DEEE78-B87D-4467-99D1-413D06838F18}" type="pres">
      <dgm:prSet presAssocID="{BE47339A-2863-4A17-9D76-320EB96DAF94}" presName="negativeSpace" presStyleCnt="0"/>
      <dgm:spPr/>
    </dgm:pt>
    <dgm:pt modelId="{933994BB-8C16-42CA-9637-E4A63346D5DF}" type="pres">
      <dgm:prSet presAssocID="{BE47339A-2863-4A17-9D76-320EB96DAF94}" presName="childText" presStyleLbl="conFgAcc1" presStyleIdx="1" presStyleCnt="2">
        <dgm:presLayoutVars>
          <dgm:bulletEnabled val="1"/>
        </dgm:presLayoutVars>
      </dgm:prSet>
      <dgm:spPr/>
    </dgm:pt>
  </dgm:ptLst>
  <dgm:cxnLst>
    <dgm:cxn modelId="{07041B3E-FC70-4898-A3C2-7C58E3861866}" type="presOf" srcId="{8CEDFFA4-E807-4D31-8937-A013DF2C78C6}" destId="{D956369A-3D52-4EC8-9747-4236A5D6CC76}" srcOrd="0" destOrd="0" presId="urn:microsoft.com/office/officeart/2005/8/layout/list1"/>
    <dgm:cxn modelId="{60CDD662-A0DA-45AF-A07E-EFD9ADAF2A43}" type="presOf" srcId="{C886C920-45F7-4DA4-A9FD-7106FBE10115}" destId="{933994BB-8C16-42CA-9637-E4A63346D5DF}" srcOrd="0" destOrd="0" presId="urn:microsoft.com/office/officeart/2005/8/layout/list1"/>
    <dgm:cxn modelId="{53A06F86-1D52-4129-AAD5-A45A7328E618}" srcId="{27884718-AEAA-45BB-BF06-EB2F74FEF009}" destId="{BE47339A-2863-4A17-9D76-320EB96DAF94}" srcOrd="1" destOrd="0" parTransId="{60C03A53-90AF-43EF-9F91-641D633335B0}" sibTransId="{F783FF4D-729E-43A8-94E2-FDA12F6FC06C}"/>
    <dgm:cxn modelId="{F9845398-119E-4566-98C3-954BAFB6E093}" type="presOf" srcId="{BE47339A-2863-4A17-9D76-320EB96DAF94}" destId="{83B5E188-BFBF-4EEB-B1EB-34F3851A8606}" srcOrd="1" destOrd="0" presId="urn:microsoft.com/office/officeart/2005/8/layout/list1"/>
    <dgm:cxn modelId="{73C041A2-8B6E-4097-9569-27492B8A9458}" type="presOf" srcId="{BE47339A-2863-4A17-9D76-320EB96DAF94}" destId="{83A04F3B-A3A8-4AF0-BCFE-E351741C7F3A}"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1AA01BB-5177-4E9F-A450-50E85AC6C2A6}" srcId="{EA75B666-015D-4EE9-8FC5-D1233D262FD7}" destId="{8CEDFFA4-E807-4D31-8937-A013DF2C78C6}" srcOrd="0" destOrd="0" parTransId="{9845EBF4-CD78-4C65-B5D1-8861159BBAAB}" sibTransId="{17C6718F-08A1-4532-8708-C5F8527ACB98}"/>
    <dgm:cxn modelId="{C1426ABE-6F67-49C2-9918-1B452F81D6ED}" srcId="{BE47339A-2863-4A17-9D76-320EB96DAF94}" destId="{C886C920-45F7-4DA4-A9FD-7106FBE10115}" srcOrd="0" destOrd="0" parTransId="{36F3D9E7-7F8B-4B51-BDA0-7ED55C0FF314}" sibTransId="{AA00BEDB-55E4-4CDD-BC80-BBFFB5FA13D5}"/>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DF9538CA-D21E-44D6-B88C-A776EFA3E91E}" type="presParOf" srcId="{E610D6CB-E597-4475-95DE-5124A2295317}" destId="{7C6531EC-F325-49EB-B778-357E25B33602}" srcOrd="3" destOrd="0" presId="urn:microsoft.com/office/officeart/2005/8/layout/list1"/>
    <dgm:cxn modelId="{109E9D34-22CF-4CEE-BF30-AEE229430A04}" type="presParOf" srcId="{E610D6CB-E597-4475-95DE-5124A2295317}" destId="{6E2F0D8C-5E29-41A4-88B2-15E574C0E8F3}" srcOrd="4" destOrd="0" presId="urn:microsoft.com/office/officeart/2005/8/layout/list1"/>
    <dgm:cxn modelId="{FC5D1A72-0ABF-4F09-878B-6E3417A33682}" type="presParOf" srcId="{6E2F0D8C-5E29-41A4-88B2-15E574C0E8F3}" destId="{83A04F3B-A3A8-4AF0-BCFE-E351741C7F3A}" srcOrd="0" destOrd="0" presId="urn:microsoft.com/office/officeart/2005/8/layout/list1"/>
    <dgm:cxn modelId="{35D016BD-F723-4547-9FDE-70CA711BE28F}" type="presParOf" srcId="{6E2F0D8C-5E29-41A4-88B2-15E574C0E8F3}" destId="{83B5E188-BFBF-4EEB-B1EB-34F3851A8606}" srcOrd="1" destOrd="0" presId="urn:microsoft.com/office/officeart/2005/8/layout/list1"/>
    <dgm:cxn modelId="{A2064CB8-9C66-4DD3-9AE4-5259152E18C2}" type="presParOf" srcId="{E610D6CB-E597-4475-95DE-5124A2295317}" destId="{83DEEE78-B87D-4467-99D1-413D06838F18}" srcOrd="5" destOrd="0" presId="urn:microsoft.com/office/officeart/2005/8/layout/list1"/>
    <dgm:cxn modelId="{E397B910-A309-4FC4-8A81-FFDF522854FB}" type="presParOf" srcId="{E610D6CB-E597-4475-95DE-5124A2295317}" destId="{933994BB-8C16-42CA-9637-E4A63346D5D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5A8D-0E86-4315-A331-8339E031FB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2DCA32-FFFD-41CB-BEDD-A10C2432F9B3}">
      <dgm:prSet/>
      <dgm:spPr/>
      <dgm:t>
        <a:bodyPr/>
        <a:lstStyle/>
        <a:p>
          <a:r>
            <a:rPr lang="en-US"/>
            <a:t>System architect</a:t>
          </a:r>
        </a:p>
      </dgm:t>
    </dgm:pt>
    <dgm:pt modelId="{0F8701A2-2533-45BD-95AB-B6B984C34299}" type="parTrans" cxnId="{C85BA4F7-8FA2-434C-8F69-F15463BD2696}">
      <dgm:prSet/>
      <dgm:spPr/>
      <dgm:t>
        <a:bodyPr/>
        <a:lstStyle/>
        <a:p>
          <a:endParaRPr lang="en-US"/>
        </a:p>
      </dgm:t>
    </dgm:pt>
    <dgm:pt modelId="{F7809701-F8EA-46B5-A959-B931AC4693EB}" type="sibTrans" cxnId="{C85BA4F7-8FA2-434C-8F69-F15463BD2696}">
      <dgm:prSet/>
      <dgm:spPr/>
      <dgm:t>
        <a:bodyPr/>
        <a:lstStyle/>
        <a:p>
          <a:endParaRPr lang="en-US"/>
        </a:p>
      </dgm:t>
    </dgm:pt>
    <dgm:pt modelId="{4910C994-C05A-4196-BC7E-4D4CF503B447}">
      <dgm:prSet/>
      <dgm:spPr/>
      <dgm:t>
        <a:bodyPr/>
        <a:lstStyle/>
        <a:p>
          <a:r>
            <a:rPr lang="en-US"/>
            <a:t>UX Designer</a:t>
          </a:r>
        </a:p>
      </dgm:t>
    </dgm:pt>
    <dgm:pt modelId="{041B1528-4A8F-44D4-B1CE-93733E9539F9}" type="parTrans" cxnId="{8D6626BC-8E27-4A55-A7E1-5CF7BAE0714D}">
      <dgm:prSet/>
      <dgm:spPr/>
      <dgm:t>
        <a:bodyPr/>
        <a:lstStyle/>
        <a:p>
          <a:endParaRPr lang="en-US"/>
        </a:p>
      </dgm:t>
    </dgm:pt>
    <dgm:pt modelId="{045DD552-90A2-451B-AAD4-968D99E18917}" type="sibTrans" cxnId="{8D6626BC-8E27-4A55-A7E1-5CF7BAE0714D}">
      <dgm:prSet/>
      <dgm:spPr/>
      <dgm:t>
        <a:bodyPr/>
        <a:lstStyle/>
        <a:p>
          <a:endParaRPr lang="en-US"/>
        </a:p>
      </dgm:t>
    </dgm:pt>
    <dgm:pt modelId="{CC3DE71D-138C-4D4C-B13A-C3380D52FEFC}" type="pres">
      <dgm:prSet presAssocID="{D8BC5A8D-0E86-4315-A331-8339E031FB7E}" presName="root" presStyleCnt="0">
        <dgm:presLayoutVars>
          <dgm:dir/>
          <dgm:resizeHandles val="exact"/>
        </dgm:presLayoutVars>
      </dgm:prSet>
      <dgm:spPr/>
    </dgm:pt>
    <dgm:pt modelId="{80A1B099-EDF8-4052-857A-F8E49FE745B5}" type="pres">
      <dgm:prSet presAssocID="{AE2DCA32-FFFD-41CB-BEDD-A10C2432F9B3}" presName="compNode" presStyleCnt="0"/>
      <dgm:spPr/>
    </dgm:pt>
    <dgm:pt modelId="{642A47A9-271A-475E-AB25-CC3AA2BBC76F}" type="pres">
      <dgm:prSet presAssocID="{AE2DCA32-FFFD-41CB-BEDD-A10C2432F9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EB59749-7202-4930-8523-E1CBD8D07D04}" type="pres">
      <dgm:prSet presAssocID="{AE2DCA32-FFFD-41CB-BEDD-A10C2432F9B3}" presName="spaceRect" presStyleCnt="0"/>
      <dgm:spPr/>
    </dgm:pt>
    <dgm:pt modelId="{EBFA93A4-9550-447A-AFFD-E2842509DB2C}" type="pres">
      <dgm:prSet presAssocID="{AE2DCA32-FFFD-41CB-BEDD-A10C2432F9B3}" presName="textRect" presStyleLbl="revTx" presStyleIdx="0" presStyleCnt="2">
        <dgm:presLayoutVars>
          <dgm:chMax val="1"/>
          <dgm:chPref val="1"/>
        </dgm:presLayoutVars>
      </dgm:prSet>
      <dgm:spPr/>
    </dgm:pt>
    <dgm:pt modelId="{EC847AB5-D9E6-4CB7-A7A4-14F21DADF65F}" type="pres">
      <dgm:prSet presAssocID="{F7809701-F8EA-46B5-A959-B931AC4693EB}" presName="sibTrans" presStyleCnt="0"/>
      <dgm:spPr/>
    </dgm:pt>
    <dgm:pt modelId="{64F38C0F-D5AC-48DB-B728-ECDEACC235CE}" type="pres">
      <dgm:prSet presAssocID="{4910C994-C05A-4196-BC7E-4D4CF503B447}" presName="compNode" presStyleCnt="0"/>
      <dgm:spPr/>
    </dgm:pt>
    <dgm:pt modelId="{A2C75A42-AE6F-48CA-8524-AC9FE8E1A8CD}" type="pres">
      <dgm:prSet presAssocID="{4910C994-C05A-4196-BC7E-4D4CF503B4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DA12F81-05F8-4E6E-8A90-EADD06DC53F1}" type="pres">
      <dgm:prSet presAssocID="{4910C994-C05A-4196-BC7E-4D4CF503B447}" presName="spaceRect" presStyleCnt="0"/>
      <dgm:spPr/>
    </dgm:pt>
    <dgm:pt modelId="{CDAD5AFD-2BC8-4B0A-9963-D3A554C677E0}" type="pres">
      <dgm:prSet presAssocID="{4910C994-C05A-4196-BC7E-4D4CF503B447}" presName="textRect" presStyleLbl="revTx" presStyleIdx="1" presStyleCnt="2">
        <dgm:presLayoutVars>
          <dgm:chMax val="1"/>
          <dgm:chPref val="1"/>
        </dgm:presLayoutVars>
      </dgm:prSet>
      <dgm:spPr/>
    </dgm:pt>
  </dgm:ptLst>
  <dgm:cxnLst>
    <dgm:cxn modelId="{08FB9B16-66FB-4E5F-A814-CAD0EC051745}" type="presOf" srcId="{D8BC5A8D-0E86-4315-A331-8339E031FB7E}" destId="{CC3DE71D-138C-4D4C-B13A-C3380D52FEFC}" srcOrd="0" destOrd="0" presId="urn:microsoft.com/office/officeart/2018/2/layout/IconLabelList"/>
    <dgm:cxn modelId="{C348F971-00AB-4352-97E5-FD06F3DF8711}" type="presOf" srcId="{AE2DCA32-FFFD-41CB-BEDD-A10C2432F9B3}" destId="{EBFA93A4-9550-447A-AFFD-E2842509DB2C}" srcOrd="0" destOrd="0" presId="urn:microsoft.com/office/officeart/2018/2/layout/IconLabelList"/>
    <dgm:cxn modelId="{DB6C54AC-7789-42EE-ACD2-F0D92F5301BC}" type="presOf" srcId="{4910C994-C05A-4196-BC7E-4D4CF503B447}" destId="{CDAD5AFD-2BC8-4B0A-9963-D3A554C677E0}" srcOrd="0" destOrd="0" presId="urn:microsoft.com/office/officeart/2018/2/layout/IconLabelList"/>
    <dgm:cxn modelId="{8D6626BC-8E27-4A55-A7E1-5CF7BAE0714D}" srcId="{D8BC5A8D-0E86-4315-A331-8339E031FB7E}" destId="{4910C994-C05A-4196-BC7E-4D4CF503B447}" srcOrd="1" destOrd="0" parTransId="{041B1528-4A8F-44D4-B1CE-93733E9539F9}" sibTransId="{045DD552-90A2-451B-AAD4-968D99E18917}"/>
    <dgm:cxn modelId="{C85BA4F7-8FA2-434C-8F69-F15463BD2696}" srcId="{D8BC5A8D-0E86-4315-A331-8339E031FB7E}" destId="{AE2DCA32-FFFD-41CB-BEDD-A10C2432F9B3}" srcOrd="0" destOrd="0" parTransId="{0F8701A2-2533-45BD-95AB-B6B984C34299}" sibTransId="{F7809701-F8EA-46B5-A959-B931AC4693EB}"/>
    <dgm:cxn modelId="{4A486A98-5167-4E59-8A30-6F31F3F87428}" type="presParOf" srcId="{CC3DE71D-138C-4D4C-B13A-C3380D52FEFC}" destId="{80A1B099-EDF8-4052-857A-F8E49FE745B5}" srcOrd="0" destOrd="0" presId="urn:microsoft.com/office/officeart/2018/2/layout/IconLabelList"/>
    <dgm:cxn modelId="{B385D3AF-8D29-401F-88EE-F6BFD7CC987C}" type="presParOf" srcId="{80A1B099-EDF8-4052-857A-F8E49FE745B5}" destId="{642A47A9-271A-475E-AB25-CC3AA2BBC76F}" srcOrd="0" destOrd="0" presId="urn:microsoft.com/office/officeart/2018/2/layout/IconLabelList"/>
    <dgm:cxn modelId="{CCFBB0CE-AE27-4299-9D27-92CCED2E121C}" type="presParOf" srcId="{80A1B099-EDF8-4052-857A-F8E49FE745B5}" destId="{FEB59749-7202-4930-8523-E1CBD8D07D04}" srcOrd="1" destOrd="0" presId="urn:microsoft.com/office/officeart/2018/2/layout/IconLabelList"/>
    <dgm:cxn modelId="{AC3D5FDF-6C59-4E43-B41F-39503953D713}" type="presParOf" srcId="{80A1B099-EDF8-4052-857A-F8E49FE745B5}" destId="{EBFA93A4-9550-447A-AFFD-E2842509DB2C}" srcOrd="2" destOrd="0" presId="urn:microsoft.com/office/officeart/2018/2/layout/IconLabelList"/>
    <dgm:cxn modelId="{A4138EF3-1414-4F43-BE84-079BE3DF57F0}" type="presParOf" srcId="{CC3DE71D-138C-4D4C-B13A-C3380D52FEFC}" destId="{EC847AB5-D9E6-4CB7-A7A4-14F21DADF65F}" srcOrd="1" destOrd="0" presId="urn:microsoft.com/office/officeart/2018/2/layout/IconLabelList"/>
    <dgm:cxn modelId="{88D3DE28-A648-4405-993E-D62CC784D301}" type="presParOf" srcId="{CC3DE71D-138C-4D4C-B13A-C3380D52FEFC}" destId="{64F38C0F-D5AC-48DB-B728-ECDEACC235CE}" srcOrd="2" destOrd="0" presId="urn:microsoft.com/office/officeart/2018/2/layout/IconLabelList"/>
    <dgm:cxn modelId="{8F642F53-91BD-4623-BBEB-62C9D268C1F3}" type="presParOf" srcId="{64F38C0F-D5AC-48DB-B728-ECDEACC235CE}" destId="{A2C75A42-AE6F-48CA-8524-AC9FE8E1A8CD}" srcOrd="0" destOrd="0" presId="urn:microsoft.com/office/officeart/2018/2/layout/IconLabelList"/>
    <dgm:cxn modelId="{B038BD47-8189-45D6-BE80-F62C1D9919F0}" type="presParOf" srcId="{64F38C0F-D5AC-48DB-B728-ECDEACC235CE}" destId="{1DA12F81-05F8-4E6E-8A90-EADD06DC53F1}" srcOrd="1" destOrd="0" presId="urn:microsoft.com/office/officeart/2018/2/layout/IconLabelList"/>
    <dgm:cxn modelId="{FAC140D1-8B55-4313-B4B2-ADE612E8ED53}" type="presParOf" srcId="{64F38C0F-D5AC-48DB-B728-ECDEACC235CE}" destId="{CDAD5AFD-2BC8-4B0A-9963-D3A554C677E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AB234-F0CC-4B0F-A8B3-1579583F7A4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C7C562-B1E7-450D-9296-85AA06F1BACD}">
      <dgm:prSet/>
      <dgm:spPr/>
      <dgm:t>
        <a:bodyPr/>
        <a:lstStyle/>
        <a:p>
          <a:pPr>
            <a:defRPr cap="all"/>
          </a:pPr>
          <a:r>
            <a:rPr lang="en-US"/>
            <a:t>UX mockups</a:t>
          </a:r>
        </a:p>
      </dgm:t>
    </dgm:pt>
    <dgm:pt modelId="{3E8C6631-D599-46F1-A184-0D8CA174484B}" type="parTrans" cxnId="{0A23AEEF-2235-49E2-9855-6351A490E35F}">
      <dgm:prSet/>
      <dgm:spPr/>
      <dgm:t>
        <a:bodyPr/>
        <a:lstStyle/>
        <a:p>
          <a:endParaRPr lang="en-US"/>
        </a:p>
      </dgm:t>
    </dgm:pt>
    <dgm:pt modelId="{E7628A70-E6A9-4AC5-A92C-C21FC9EAC6C1}" type="sibTrans" cxnId="{0A23AEEF-2235-49E2-9855-6351A490E35F}">
      <dgm:prSet/>
      <dgm:spPr/>
      <dgm:t>
        <a:bodyPr/>
        <a:lstStyle/>
        <a:p>
          <a:endParaRPr lang="en-US"/>
        </a:p>
      </dgm:t>
    </dgm:pt>
    <dgm:pt modelId="{D3B42AD0-F9BE-48BB-83B3-82E56A6AFC07}">
      <dgm:prSet/>
      <dgm:spPr/>
      <dgm:t>
        <a:bodyPr/>
        <a:lstStyle/>
        <a:p>
          <a:pPr>
            <a:defRPr cap="all"/>
          </a:pPr>
          <a:r>
            <a:rPr lang="en-US"/>
            <a:t>Database requirements</a:t>
          </a:r>
        </a:p>
      </dgm:t>
    </dgm:pt>
    <dgm:pt modelId="{84EAD636-9D6B-47E9-B5A4-C7E55663D9EB}" type="parTrans" cxnId="{8BEC9637-6068-4517-9AFD-AC1C6A043B47}">
      <dgm:prSet/>
      <dgm:spPr/>
      <dgm:t>
        <a:bodyPr/>
        <a:lstStyle/>
        <a:p>
          <a:endParaRPr lang="en-US"/>
        </a:p>
      </dgm:t>
    </dgm:pt>
    <dgm:pt modelId="{45C0FEEB-78C6-4619-8E9D-3F46D0FEEF6C}" type="sibTrans" cxnId="{8BEC9637-6068-4517-9AFD-AC1C6A043B47}">
      <dgm:prSet/>
      <dgm:spPr/>
      <dgm:t>
        <a:bodyPr/>
        <a:lstStyle/>
        <a:p>
          <a:endParaRPr lang="en-US"/>
        </a:p>
      </dgm:t>
    </dgm:pt>
    <dgm:pt modelId="{CDA94872-2798-4627-89DF-1A71213DB3B6}">
      <dgm:prSet/>
      <dgm:spPr/>
      <dgm:t>
        <a:bodyPr/>
        <a:lstStyle/>
        <a:p>
          <a:pPr>
            <a:defRPr cap="all"/>
          </a:pPr>
          <a:r>
            <a:rPr lang="en-US"/>
            <a:t>prototyping</a:t>
          </a:r>
        </a:p>
      </dgm:t>
    </dgm:pt>
    <dgm:pt modelId="{F92DCD4E-C567-4E28-A05B-3296F5BEEE80}" type="parTrans" cxnId="{F6FA1D11-6950-4DC4-B3DB-2BF54C99F6AE}">
      <dgm:prSet/>
      <dgm:spPr/>
      <dgm:t>
        <a:bodyPr/>
        <a:lstStyle/>
        <a:p>
          <a:endParaRPr lang="en-US"/>
        </a:p>
      </dgm:t>
    </dgm:pt>
    <dgm:pt modelId="{1676A0DD-D7A2-4E7B-B341-3F2B48B0828A}" type="sibTrans" cxnId="{F6FA1D11-6950-4DC4-B3DB-2BF54C99F6AE}">
      <dgm:prSet/>
      <dgm:spPr/>
      <dgm:t>
        <a:bodyPr/>
        <a:lstStyle/>
        <a:p>
          <a:endParaRPr lang="en-US"/>
        </a:p>
      </dgm:t>
    </dgm:pt>
    <dgm:pt modelId="{C5AB6E72-2E86-4579-B907-AD69C77E5461}" type="pres">
      <dgm:prSet presAssocID="{C08AB234-F0CC-4B0F-A8B3-1579583F7A48}" presName="root" presStyleCnt="0">
        <dgm:presLayoutVars>
          <dgm:dir/>
          <dgm:resizeHandles val="exact"/>
        </dgm:presLayoutVars>
      </dgm:prSet>
      <dgm:spPr/>
    </dgm:pt>
    <dgm:pt modelId="{0F3DB52C-5165-4AB5-9EC0-6EFC1FC43203}" type="pres">
      <dgm:prSet presAssocID="{48C7C562-B1E7-450D-9296-85AA06F1BACD}" presName="compNode" presStyleCnt="0"/>
      <dgm:spPr/>
    </dgm:pt>
    <dgm:pt modelId="{8CA2C3AA-C52D-46F8-B37C-F6B44DE82AA7}" type="pres">
      <dgm:prSet presAssocID="{48C7C562-B1E7-450D-9296-85AA06F1BACD}" presName="iconBgRect" presStyleLbl="bgShp" presStyleIdx="0" presStyleCnt="3"/>
      <dgm:spPr/>
    </dgm:pt>
    <dgm:pt modelId="{0938B51F-1089-4932-A531-821438941EA4}" type="pres">
      <dgm:prSet presAssocID="{48C7C562-B1E7-450D-9296-85AA06F1B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EE80D-DC22-477A-88BA-53A240469D54}" type="pres">
      <dgm:prSet presAssocID="{48C7C562-B1E7-450D-9296-85AA06F1BACD}" presName="spaceRect" presStyleCnt="0"/>
      <dgm:spPr/>
    </dgm:pt>
    <dgm:pt modelId="{F9B177BA-3F57-44C7-870E-6EEB33D889F0}" type="pres">
      <dgm:prSet presAssocID="{48C7C562-B1E7-450D-9296-85AA06F1BACD}" presName="textRect" presStyleLbl="revTx" presStyleIdx="0" presStyleCnt="3">
        <dgm:presLayoutVars>
          <dgm:chMax val="1"/>
          <dgm:chPref val="1"/>
        </dgm:presLayoutVars>
      </dgm:prSet>
      <dgm:spPr/>
    </dgm:pt>
    <dgm:pt modelId="{CBD6E9F1-427B-4275-A13C-310A2CBD32B7}" type="pres">
      <dgm:prSet presAssocID="{E7628A70-E6A9-4AC5-A92C-C21FC9EAC6C1}" presName="sibTrans" presStyleCnt="0"/>
      <dgm:spPr/>
    </dgm:pt>
    <dgm:pt modelId="{022C5DB4-9498-4ED1-96DD-3D75C66E6895}" type="pres">
      <dgm:prSet presAssocID="{D3B42AD0-F9BE-48BB-83B3-82E56A6AFC07}" presName="compNode" presStyleCnt="0"/>
      <dgm:spPr/>
    </dgm:pt>
    <dgm:pt modelId="{E7B9E6E6-7754-43F5-A044-A76B949DD19E}" type="pres">
      <dgm:prSet presAssocID="{D3B42AD0-F9BE-48BB-83B3-82E56A6AFC07}" presName="iconBgRect" presStyleLbl="bgShp" presStyleIdx="1" presStyleCnt="3"/>
      <dgm:spPr/>
    </dgm:pt>
    <dgm:pt modelId="{CD3F87C9-324F-4702-A263-326443AA0507}" type="pres">
      <dgm:prSet presAssocID="{D3B42AD0-F9BE-48BB-83B3-82E56A6AFC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F844631-95B7-44A2-B29F-A89BAFAFE429}" type="pres">
      <dgm:prSet presAssocID="{D3B42AD0-F9BE-48BB-83B3-82E56A6AFC07}" presName="spaceRect" presStyleCnt="0"/>
      <dgm:spPr/>
    </dgm:pt>
    <dgm:pt modelId="{F9756A78-B511-4B0C-927B-590E23255944}" type="pres">
      <dgm:prSet presAssocID="{D3B42AD0-F9BE-48BB-83B3-82E56A6AFC07}" presName="textRect" presStyleLbl="revTx" presStyleIdx="1" presStyleCnt="3">
        <dgm:presLayoutVars>
          <dgm:chMax val="1"/>
          <dgm:chPref val="1"/>
        </dgm:presLayoutVars>
      </dgm:prSet>
      <dgm:spPr/>
    </dgm:pt>
    <dgm:pt modelId="{9FED3E09-8CE0-4576-80D1-FDAED28A4BD9}" type="pres">
      <dgm:prSet presAssocID="{45C0FEEB-78C6-4619-8E9D-3F46D0FEEF6C}" presName="sibTrans" presStyleCnt="0"/>
      <dgm:spPr/>
    </dgm:pt>
    <dgm:pt modelId="{B64E280F-B028-42ED-83EA-B38C45C40ACD}" type="pres">
      <dgm:prSet presAssocID="{CDA94872-2798-4627-89DF-1A71213DB3B6}" presName="compNode" presStyleCnt="0"/>
      <dgm:spPr/>
    </dgm:pt>
    <dgm:pt modelId="{D5593CEC-B2BA-458A-BB23-D30FF26D12B0}" type="pres">
      <dgm:prSet presAssocID="{CDA94872-2798-4627-89DF-1A71213DB3B6}" presName="iconBgRect" presStyleLbl="bgShp" presStyleIdx="2" presStyleCnt="3"/>
      <dgm:spPr/>
    </dgm:pt>
    <dgm:pt modelId="{6BA0EC96-4632-4FD4-8E6D-845C0E707362}" type="pres">
      <dgm:prSet presAssocID="{CDA94872-2798-4627-89DF-1A71213DB3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A18FF1F-1098-4B7C-ACD0-41B0CFE851A1}" type="pres">
      <dgm:prSet presAssocID="{CDA94872-2798-4627-89DF-1A71213DB3B6}" presName="spaceRect" presStyleCnt="0"/>
      <dgm:spPr/>
    </dgm:pt>
    <dgm:pt modelId="{B53A9B28-531C-4C64-A92D-390977C066FC}" type="pres">
      <dgm:prSet presAssocID="{CDA94872-2798-4627-89DF-1A71213DB3B6}" presName="textRect" presStyleLbl="revTx" presStyleIdx="2" presStyleCnt="3">
        <dgm:presLayoutVars>
          <dgm:chMax val="1"/>
          <dgm:chPref val="1"/>
        </dgm:presLayoutVars>
      </dgm:prSet>
      <dgm:spPr/>
    </dgm:pt>
  </dgm:ptLst>
  <dgm:cxnLst>
    <dgm:cxn modelId="{F6FA1D11-6950-4DC4-B3DB-2BF54C99F6AE}" srcId="{C08AB234-F0CC-4B0F-A8B3-1579583F7A48}" destId="{CDA94872-2798-4627-89DF-1A71213DB3B6}" srcOrd="2" destOrd="0" parTransId="{F92DCD4E-C567-4E28-A05B-3296F5BEEE80}" sibTransId="{1676A0DD-D7A2-4E7B-B341-3F2B48B0828A}"/>
    <dgm:cxn modelId="{8BEC9637-6068-4517-9AFD-AC1C6A043B47}" srcId="{C08AB234-F0CC-4B0F-A8B3-1579583F7A48}" destId="{D3B42AD0-F9BE-48BB-83B3-82E56A6AFC07}" srcOrd="1" destOrd="0" parTransId="{84EAD636-9D6B-47E9-B5A4-C7E55663D9EB}" sibTransId="{45C0FEEB-78C6-4619-8E9D-3F46D0FEEF6C}"/>
    <dgm:cxn modelId="{0AE3DF6B-F718-43FA-A930-2B2A095F8D60}" type="presOf" srcId="{CDA94872-2798-4627-89DF-1A71213DB3B6}" destId="{B53A9B28-531C-4C64-A92D-390977C066FC}" srcOrd="0" destOrd="0" presId="urn:microsoft.com/office/officeart/2018/5/layout/IconCircleLabelList"/>
    <dgm:cxn modelId="{20EFFC4F-2E73-4EC3-BD8F-FAFAE8B4A2A2}" type="presOf" srcId="{48C7C562-B1E7-450D-9296-85AA06F1BACD}" destId="{F9B177BA-3F57-44C7-870E-6EEB33D889F0}" srcOrd="0" destOrd="0" presId="urn:microsoft.com/office/officeart/2018/5/layout/IconCircleLabelList"/>
    <dgm:cxn modelId="{86BF9CCE-F09D-463F-A94A-30D8F6311E07}" type="presOf" srcId="{D3B42AD0-F9BE-48BB-83B3-82E56A6AFC07}" destId="{F9756A78-B511-4B0C-927B-590E23255944}" srcOrd="0" destOrd="0" presId="urn:microsoft.com/office/officeart/2018/5/layout/IconCircleLabelList"/>
    <dgm:cxn modelId="{34B8AFE3-3102-44B9-9B4D-76935E3DC330}" type="presOf" srcId="{C08AB234-F0CC-4B0F-A8B3-1579583F7A48}" destId="{C5AB6E72-2E86-4579-B907-AD69C77E5461}" srcOrd="0" destOrd="0" presId="urn:microsoft.com/office/officeart/2018/5/layout/IconCircleLabelList"/>
    <dgm:cxn modelId="{0A23AEEF-2235-49E2-9855-6351A490E35F}" srcId="{C08AB234-F0CC-4B0F-A8B3-1579583F7A48}" destId="{48C7C562-B1E7-450D-9296-85AA06F1BACD}" srcOrd="0" destOrd="0" parTransId="{3E8C6631-D599-46F1-A184-0D8CA174484B}" sibTransId="{E7628A70-E6A9-4AC5-A92C-C21FC9EAC6C1}"/>
    <dgm:cxn modelId="{7FABDBD7-A55E-4EAF-825E-2A5AD5B146DA}" type="presParOf" srcId="{C5AB6E72-2E86-4579-B907-AD69C77E5461}" destId="{0F3DB52C-5165-4AB5-9EC0-6EFC1FC43203}" srcOrd="0" destOrd="0" presId="urn:microsoft.com/office/officeart/2018/5/layout/IconCircleLabelList"/>
    <dgm:cxn modelId="{7AD2F549-6F61-4A1B-B488-5C0865E4D188}" type="presParOf" srcId="{0F3DB52C-5165-4AB5-9EC0-6EFC1FC43203}" destId="{8CA2C3AA-C52D-46F8-B37C-F6B44DE82AA7}" srcOrd="0" destOrd="0" presId="urn:microsoft.com/office/officeart/2018/5/layout/IconCircleLabelList"/>
    <dgm:cxn modelId="{F5E72115-C0BB-4951-A72F-3F9CFE734F9D}" type="presParOf" srcId="{0F3DB52C-5165-4AB5-9EC0-6EFC1FC43203}" destId="{0938B51F-1089-4932-A531-821438941EA4}" srcOrd="1" destOrd="0" presId="urn:microsoft.com/office/officeart/2018/5/layout/IconCircleLabelList"/>
    <dgm:cxn modelId="{1664AA7C-6930-4B98-8149-EB7EB0D4ADBF}" type="presParOf" srcId="{0F3DB52C-5165-4AB5-9EC0-6EFC1FC43203}" destId="{CADEE80D-DC22-477A-88BA-53A240469D54}" srcOrd="2" destOrd="0" presId="urn:microsoft.com/office/officeart/2018/5/layout/IconCircleLabelList"/>
    <dgm:cxn modelId="{AE46D5AD-90A1-4432-88B6-AE1C7C9EFD44}" type="presParOf" srcId="{0F3DB52C-5165-4AB5-9EC0-6EFC1FC43203}" destId="{F9B177BA-3F57-44C7-870E-6EEB33D889F0}" srcOrd="3" destOrd="0" presId="urn:microsoft.com/office/officeart/2018/5/layout/IconCircleLabelList"/>
    <dgm:cxn modelId="{6B42AD86-7615-4CC9-A01D-854F36399657}" type="presParOf" srcId="{C5AB6E72-2E86-4579-B907-AD69C77E5461}" destId="{CBD6E9F1-427B-4275-A13C-310A2CBD32B7}" srcOrd="1" destOrd="0" presId="urn:microsoft.com/office/officeart/2018/5/layout/IconCircleLabelList"/>
    <dgm:cxn modelId="{B3541A00-7617-4B91-ADD4-6485A6549A1F}" type="presParOf" srcId="{C5AB6E72-2E86-4579-B907-AD69C77E5461}" destId="{022C5DB4-9498-4ED1-96DD-3D75C66E6895}" srcOrd="2" destOrd="0" presId="urn:microsoft.com/office/officeart/2018/5/layout/IconCircleLabelList"/>
    <dgm:cxn modelId="{BACF456E-423A-49C0-9B80-BFB5C959317D}" type="presParOf" srcId="{022C5DB4-9498-4ED1-96DD-3D75C66E6895}" destId="{E7B9E6E6-7754-43F5-A044-A76B949DD19E}" srcOrd="0" destOrd="0" presId="urn:microsoft.com/office/officeart/2018/5/layout/IconCircleLabelList"/>
    <dgm:cxn modelId="{A0700CA8-01AE-4AEC-B59B-2995D8F29737}" type="presParOf" srcId="{022C5DB4-9498-4ED1-96DD-3D75C66E6895}" destId="{CD3F87C9-324F-4702-A263-326443AA0507}" srcOrd="1" destOrd="0" presId="urn:microsoft.com/office/officeart/2018/5/layout/IconCircleLabelList"/>
    <dgm:cxn modelId="{0C2A76C8-1043-4C4D-B7D8-B3BCE7FC028B}" type="presParOf" srcId="{022C5DB4-9498-4ED1-96DD-3D75C66E6895}" destId="{EF844631-95B7-44A2-B29F-A89BAFAFE429}" srcOrd="2" destOrd="0" presId="urn:microsoft.com/office/officeart/2018/5/layout/IconCircleLabelList"/>
    <dgm:cxn modelId="{50397A59-AA73-490A-B49F-1334B11C6A7C}" type="presParOf" srcId="{022C5DB4-9498-4ED1-96DD-3D75C66E6895}" destId="{F9756A78-B511-4B0C-927B-590E23255944}" srcOrd="3" destOrd="0" presId="urn:microsoft.com/office/officeart/2018/5/layout/IconCircleLabelList"/>
    <dgm:cxn modelId="{FA9C5082-E9F7-4426-8C53-0B84917F67F2}" type="presParOf" srcId="{C5AB6E72-2E86-4579-B907-AD69C77E5461}" destId="{9FED3E09-8CE0-4576-80D1-FDAED28A4BD9}" srcOrd="3" destOrd="0" presId="urn:microsoft.com/office/officeart/2018/5/layout/IconCircleLabelList"/>
    <dgm:cxn modelId="{B3A5DC45-4736-4221-9F03-0122B6F3434C}" type="presParOf" srcId="{C5AB6E72-2E86-4579-B907-AD69C77E5461}" destId="{B64E280F-B028-42ED-83EA-B38C45C40ACD}" srcOrd="4" destOrd="0" presId="urn:microsoft.com/office/officeart/2018/5/layout/IconCircleLabelList"/>
    <dgm:cxn modelId="{C2D14A40-F9E7-4DEF-8495-4043C1969315}" type="presParOf" srcId="{B64E280F-B028-42ED-83EA-B38C45C40ACD}" destId="{D5593CEC-B2BA-458A-BB23-D30FF26D12B0}" srcOrd="0" destOrd="0" presId="urn:microsoft.com/office/officeart/2018/5/layout/IconCircleLabelList"/>
    <dgm:cxn modelId="{C8617C32-B1F5-4CC1-8913-DFDF6C40B296}" type="presParOf" srcId="{B64E280F-B028-42ED-83EA-B38C45C40ACD}" destId="{6BA0EC96-4632-4FD4-8E6D-845C0E707362}" srcOrd="1" destOrd="0" presId="urn:microsoft.com/office/officeart/2018/5/layout/IconCircleLabelList"/>
    <dgm:cxn modelId="{4D3F2346-5E1D-4332-8A1F-3CFD9262B4D6}" type="presParOf" srcId="{B64E280F-B028-42ED-83EA-B38C45C40ACD}" destId="{8A18FF1F-1098-4B7C-ACD0-41B0CFE851A1}" srcOrd="2" destOrd="0" presId="urn:microsoft.com/office/officeart/2018/5/layout/IconCircleLabelList"/>
    <dgm:cxn modelId="{8063289D-0B9A-42E6-8088-15E0429221AF}" type="presParOf" srcId="{B64E280F-B028-42ED-83EA-B38C45C40ACD}" destId="{B53A9B28-531C-4C64-A92D-390977C066F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8917-BE31-4674-AF11-CD6D4A344CD2}" type="doc">
      <dgm:prSet loTypeId="urn:microsoft.com/office/officeart/2009/3/layout/HorizontalOrganizationChart" loCatId="hierarchy" qsTypeId="urn:microsoft.com/office/officeart/2005/8/quickstyle/simple1" qsCatId="simple" csTypeId="urn:microsoft.com/office/officeart/2005/8/colors/accent1_2" csCatId="accent1"/>
      <dgm:spPr/>
      <dgm:t>
        <a:bodyPr/>
        <a:lstStyle/>
        <a:p>
          <a:endParaRPr lang="en-US"/>
        </a:p>
      </dgm:t>
    </dgm:pt>
    <dgm:pt modelId="{A915BE46-9D0B-47F4-9AF6-2F900A0BE8EE}">
      <dgm:prSet/>
      <dgm:spPr/>
      <dgm:t>
        <a:bodyPr/>
        <a:lstStyle/>
        <a:p>
          <a:r>
            <a:rPr lang="en-US" dirty="0"/>
            <a:t>Front-End Developer</a:t>
          </a:r>
        </a:p>
      </dgm:t>
    </dgm:pt>
    <dgm:pt modelId="{FCBAF49D-3E3A-4D8C-BA90-EF3FA3C292C7}" type="parTrans" cxnId="{4C6F654E-2E57-4F5F-9BEF-D9B4602169C6}">
      <dgm:prSet/>
      <dgm:spPr/>
      <dgm:t>
        <a:bodyPr/>
        <a:lstStyle/>
        <a:p>
          <a:endParaRPr lang="en-US"/>
        </a:p>
      </dgm:t>
    </dgm:pt>
    <dgm:pt modelId="{48770C31-7583-489E-8D16-DCB1F115401A}" type="sibTrans" cxnId="{4C6F654E-2E57-4F5F-9BEF-D9B4602169C6}">
      <dgm:prSet/>
      <dgm:spPr/>
      <dgm:t>
        <a:bodyPr/>
        <a:lstStyle/>
        <a:p>
          <a:endParaRPr lang="en-US"/>
        </a:p>
      </dgm:t>
    </dgm:pt>
    <dgm:pt modelId="{C35B6B9F-E4B0-4DC6-822E-80B7E2FCC902}">
      <dgm:prSet/>
      <dgm:spPr/>
      <dgm:t>
        <a:bodyPr/>
        <a:lstStyle/>
        <a:p>
          <a:r>
            <a:rPr lang="en-US"/>
            <a:t>Back-End Developer</a:t>
          </a:r>
        </a:p>
      </dgm:t>
    </dgm:pt>
    <dgm:pt modelId="{72661D9D-C6B8-4209-BA59-3D02E7070120}" type="parTrans" cxnId="{0AA63F70-296E-472C-BCBD-EF97369B31A7}">
      <dgm:prSet/>
      <dgm:spPr/>
      <dgm:t>
        <a:bodyPr/>
        <a:lstStyle/>
        <a:p>
          <a:endParaRPr lang="en-US"/>
        </a:p>
      </dgm:t>
    </dgm:pt>
    <dgm:pt modelId="{8425CB31-8E26-4B07-A58A-48E510DAFB1D}" type="sibTrans" cxnId="{0AA63F70-296E-472C-BCBD-EF97369B31A7}">
      <dgm:prSet/>
      <dgm:spPr/>
      <dgm:t>
        <a:bodyPr/>
        <a:lstStyle/>
        <a:p>
          <a:endParaRPr lang="en-US"/>
        </a:p>
      </dgm:t>
    </dgm:pt>
    <dgm:pt modelId="{D6B2AD2E-2101-4D30-9CCD-26012DA327F2}" type="pres">
      <dgm:prSet presAssocID="{B9488917-BE31-4674-AF11-CD6D4A344CD2}" presName="hierChild1" presStyleCnt="0">
        <dgm:presLayoutVars>
          <dgm:orgChart val="1"/>
          <dgm:chPref val="1"/>
          <dgm:dir/>
          <dgm:animOne val="branch"/>
          <dgm:animLvl val="lvl"/>
          <dgm:resizeHandles/>
        </dgm:presLayoutVars>
      </dgm:prSet>
      <dgm:spPr/>
    </dgm:pt>
    <dgm:pt modelId="{2B424C75-9337-4211-A6FE-75C95E5FCFDA}" type="pres">
      <dgm:prSet presAssocID="{A915BE46-9D0B-47F4-9AF6-2F900A0BE8EE}" presName="hierRoot1" presStyleCnt="0">
        <dgm:presLayoutVars>
          <dgm:hierBranch val="init"/>
        </dgm:presLayoutVars>
      </dgm:prSet>
      <dgm:spPr/>
    </dgm:pt>
    <dgm:pt modelId="{F21F6B18-13F0-4992-9472-C6080676CB80}" type="pres">
      <dgm:prSet presAssocID="{A915BE46-9D0B-47F4-9AF6-2F900A0BE8EE}" presName="rootComposite1" presStyleCnt="0"/>
      <dgm:spPr/>
    </dgm:pt>
    <dgm:pt modelId="{FDD44EC5-1AE3-4DEE-AFFA-5311986DD3CD}" type="pres">
      <dgm:prSet presAssocID="{A915BE46-9D0B-47F4-9AF6-2F900A0BE8EE}" presName="rootText1" presStyleLbl="node0" presStyleIdx="0" presStyleCnt="2">
        <dgm:presLayoutVars>
          <dgm:chPref val="3"/>
        </dgm:presLayoutVars>
      </dgm:prSet>
      <dgm:spPr/>
    </dgm:pt>
    <dgm:pt modelId="{C7608E0C-BDB6-4622-9B90-0247B0187E40}" type="pres">
      <dgm:prSet presAssocID="{A915BE46-9D0B-47F4-9AF6-2F900A0BE8EE}" presName="rootConnector1" presStyleLbl="node1" presStyleIdx="0" presStyleCnt="0"/>
      <dgm:spPr/>
    </dgm:pt>
    <dgm:pt modelId="{8B77B9A0-99D5-4E39-871F-A4D5036FD869}" type="pres">
      <dgm:prSet presAssocID="{A915BE46-9D0B-47F4-9AF6-2F900A0BE8EE}" presName="hierChild2" presStyleCnt="0"/>
      <dgm:spPr/>
    </dgm:pt>
    <dgm:pt modelId="{2C94E32D-3991-44A1-8E03-A07B55EA401B}" type="pres">
      <dgm:prSet presAssocID="{A915BE46-9D0B-47F4-9AF6-2F900A0BE8EE}" presName="hierChild3" presStyleCnt="0"/>
      <dgm:spPr/>
    </dgm:pt>
    <dgm:pt modelId="{B37383A7-A72B-4145-BA0E-B635312C29A1}" type="pres">
      <dgm:prSet presAssocID="{C35B6B9F-E4B0-4DC6-822E-80B7E2FCC902}" presName="hierRoot1" presStyleCnt="0">
        <dgm:presLayoutVars>
          <dgm:hierBranch val="init"/>
        </dgm:presLayoutVars>
      </dgm:prSet>
      <dgm:spPr/>
    </dgm:pt>
    <dgm:pt modelId="{225C3091-B586-4D17-AA74-693C4AE7C6E1}" type="pres">
      <dgm:prSet presAssocID="{C35B6B9F-E4B0-4DC6-822E-80B7E2FCC902}" presName="rootComposite1" presStyleCnt="0"/>
      <dgm:spPr/>
    </dgm:pt>
    <dgm:pt modelId="{F317BC96-A831-447D-9345-5EB130999F1E}" type="pres">
      <dgm:prSet presAssocID="{C35B6B9F-E4B0-4DC6-822E-80B7E2FCC902}" presName="rootText1" presStyleLbl="node0" presStyleIdx="1" presStyleCnt="2">
        <dgm:presLayoutVars>
          <dgm:chPref val="3"/>
        </dgm:presLayoutVars>
      </dgm:prSet>
      <dgm:spPr/>
    </dgm:pt>
    <dgm:pt modelId="{412CBA25-AFDE-4279-B568-5DA4DB1DCE91}" type="pres">
      <dgm:prSet presAssocID="{C35B6B9F-E4B0-4DC6-822E-80B7E2FCC902}" presName="rootConnector1" presStyleLbl="node1" presStyleIdx="0" presStyleCnt="0"/>
      <dgm:spPr/>
    </dgm:pt>
    <dgm:pt modelId="{86E7FBCE-37C5-4047-AA77-FC3D9554FAB9}" type="pres">
      <dgm:prSet presAssocID="{C35B6B9F-E4B0-4DC6-822E-80B7E2FCC902}" presName="hierChild2" presStyleCnt="0"/>
      <dgm:spPr/>
    </dgm:pt>
    <dgm:pt modelId="{7D4E6E9B-2B5B-4646-B10E-9679F6091EFA}" type="pres">
      <dgm:prSet presAssocID="{C35B6B9F-E4B0-4DC6-822E-80B7E2FCC902}" presName="hierChild3" presStyleCnt="0"/>
      <dgm:spPr/>
    </dgm:pt>
  </dgm:ptLst>
  <dgm:cxnLst>
    <dgm:cxn modelId="{85CE5920-F3C8-42D6-91F0-E0C82C239C80}" type="presOf" srcId="{B9488917-BE31-4674-AF11-CD6D4A344CD2}" destId="{D6B2AD2E-2101-4D30-9CCD-26012DA327F2}" srcOrd="0" destOrd="0" presId="urn:microsoft.com/office/officeart/2009/3/layout/HorizontalOrganizationChart"/>
    <dgm:cxn modelId="{0DE1295B-42D3-4843-AF3F-99E131DE1A98}" type="presOf" srcId="{A915BE46-9D0B-47F4-9AF6-2F900A0BE8EE}" destId="{FDD44EC5-1AE3-4DEE-AFFA-5311986DD3CD}" srcOrd="0" destOrd="0" presId="urn:microsoft.com/office/officeart/2009/3/layout/HorizontalOrganizationChart"/>
    <dgm:cxn modelId="{3CE5056B-9F78-484E-A3A7-09528682B960}" type="presOf" srcId="{A915BE46-9D0B-47F4-9AF6-2F900A0BE8EE}" destId="{C7608E0C-BDB6-4622-9B90-0247B0187E40}" srcOrd="1" destOrd="0" presId="urn:microsoft.com/office/officeart/2009/3/layout/HorizontalOrganizationChart"/>
    <dgm:cxn modelId="{4C6F654E-2E57-4F5F-9BEF-D9B4602169C6}" srcId="{B9488917-BE31-4674-AF11-CD6D4A344CD2}" destId="{A915BE46-9D0B-47F4-9AF6-2F900A0BE8EE}" srcOrd="0" destOrd="0" parTransId="{FCBAF49D-3E3A-4D8C-BA90-EF3FA3C292C7}" sibTransId="{48770C31-7583-489E-8D16-DCB1F115401A}"/>
    <dgm:cxn modelId="{0AA63F70-296E-472C-BCBD-EF97369B31A7}" srcId="{B9488917-BE31-4674-AF11-CD6D4A344CD2}" destId="{C35B6B9F-E4B0-4DC6-822E-80B7E2FCC902}" srcOrd="1" destOrd="0" parTransId="{72661D9D-C6B8-4209-BA59-3D02E7070120}" sibTransId="{8425CB31-8E26-4B07-A58A-48E510DAFB1D}"/>
    <dgm:cxn modelId="{D27902B1-A3C4-4638-9C41-9EAA579B2909}" type="presOf" srcId="{C35B6B9F-E4B0-4DC6-822E-80B7E2FCC902}" destId="{F317BC96-A831-447D-9345-5EB130999F1E}" srcOrd="0" destOrd="0" presId="urn:microsoft.com/office/officeart/2009/3/layout/HorizontalOrganizationChart"/>
    <dgm:cxn modelId="{C0A184D9-7DC0-4B9A-B979-8EE2B44CCC5B}" type="presOf" srcId="{C35B6B9F-E4B0-4DC6-822E-80B7E2FCC902}" destId="{412CBA25-AFDE-4279-B568-5DA4DB1DCE91}" srcOrd="1" destOrd="0" presId="urn:microsoft.com/office/officeart/2009/3/layout/HorizontalOrganizationChart"/>
    <dgm:cxn modelId="{84484C53-1156-4FCF-9B97-4E2A25184BAE}" type="presParOf" srcId="{D6B2AD2E-2101-4D30-9CCD-26012DA327F2}" destId="{2B424C75-9337-4211-A6FE-75C95E5FCFDA}" srcOrd="0" destOrd="0" presId="urn:microsoft.com/office/officeart/2009/3/layout/HorizontalOrganizationChart"/>
    <dgm:cxn modelId="{EAF48348-D807-4E5A-9E6C-819B385FA9A4}" type="presParOf" srcId="{2B424C75-9337-4211-A6FE-75C95E5FCFDA}" destId="{F21F6B18-13F0-4992-9472-C6080676CB80}" srcOrd="0" destOrd="0" presId="urn:microsoft.com/office/officeart/2009/3/layout/HorizontalOrganizationChart"/>
    <dgm:cxn modelId="{3FEA83D2-1851-45D0-8727-A9795C80221B}" type="presParOf" srcId="{F21F6B18-13F0-4992-9472-C6080676CB80}" destId="{FDD44EC5-1AE3-4DEE-AFFA-5311986DD3CD}" srcOrd="0" destOrd="0" presId="urn:microsoft.com/office/officeart/2009/3/layout/HorizontalOrganizationChart"/>
    <dgm:cxn modelId="{3A4BB181-A316-4579-BD50-0715EFFBAD1E}" type="presParOf" srcId="{F21F6B18-13F0-4992-9472-C6080676CB80}" destId="{C7608E0C-BDB6-4622-9B90-0247B0187E40}" srcOrd="1" destOrd="0" presId="urn:microsoft.com/office/officeart/2009/3/layout/HorizontalOrganizationChart"/>
    <dgm:cxn modelId="{D603099B-D355-435B-85D1-48D66CAE3960}" type="presParOf" srcId="{2B424C75-9337-4211-A6FE-75C95E5FCFDA}" destId="{8B77B9A0-99D5-4E39-871F-A4D5036FD869}" srcOrd="1" destOrd="0" presId="urn:microsoft.com/office/officeart/2009/3/layout/HorizontalOrganizationChart"/>
    <dgm:cxn modelId="{D29883A3-34D3-496F-9B68-14CF8303061A}" type="presParOf" srcId="{2B424C75-9337-4211-A6FE-75C95E5FCFDA}" destId="{2C94E32D-3991-44A1-8E03-A07B55EA401B}" srcOrd="2" destOrd="0" presId="urn:microsoft.com/office/officeart/2009/3/layout/HorizontalOrganizationChart"/>
    <dgm:cxn modelId="{F1C8F310-7B89-4BEB-BDC6-12CBE4A605BF}" type="presParOf" srcId="{D6B2AD2E-2101-4D30-9CCD-26012DA327F2}" destId="{B37383A7-A72B-4145-BA0E-B635312C29A1}" srcOrd="1" destOrd="0" presId="urn:microsoft.com/office/officeart/2009/3/layout/HorizontalOrganizationChart"/>
    <dgm:cxn modelId="{E25C3A24-2C4C-4AE1-AC3B-773D45B3F5D7}" type="presParOf" srcId="{B37383A7-A72B-4145-BA0E-B635312C29A1}" destId="{225C3091-B586-4D17-AA74-693C4AE7C6E1}" srcOrd="0" destOrd="0" presId="urn:microsoft.com/office/officeart/2009/3/layout/HorizontalOrganizationChart"/>
    <dgm:cxn modelId="{19F23C70-CCED-470B-98BF-C1062A3E5A10}" type="presParOf" srcId="{225C3091-B586-4D17-AA74-693C4AE7C6E1}" destId="{F317BC96-A831-447D-9345-5EB130999F1E}" srcOrd="0" destOrd="0" presId="urn:microsoft.com/office/officeart/2009/3/layout/HorizontalOrganizationChart"/>
    <dgm:cxn modelId="{3E2055BC-4135-4934-A571-CBC4FFE6F689}" type="presParOf" srcId="{225C3091-B586-4D17-AA74-693C4AE7C6E1}" destId="{412CBA25-AFDE-4279-B568-5DA4DB1DCE91}" srcOrd="1" destOrd="0" presId="urn:microsoft.com/office/officeart/2009/3/layout/HorizontalOrganizationChart"/>
    <dgm:cxn modelId="{0A2825AB-7309-4F0C-B3B7-2E771DE80F4E}" type="presParOf" srcId="{B37383A7-A72B-4145-BA0E-B635312C29A1}" destId="{86E7FBCE-37C5-4047-AA77-FC3D9554FAB9}" srcOrd="1" destOrd="0" presId="urn:microsoft.com/office/officeart/2009/3/layout/HorizontalOrganizationChart"/>
    <dgm:cxn modelId="{D4ACB909-86C8-427F-9973-10881021CA69}" type="presParOf" srcId="{B37383A7-A72B-4145-BA0E-B635312C29A1}" destId="{7D4E6E9B-2B5B-4646-B10E-9679F6091E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55E12-63D8-4A37-AFA6-DC7D7828323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AE80952-8C06-45E9-9363-8773885A9AFA}">
      <dgm:prSet/>
      <dgm:spPr/>
      <dgm:t>
        <a:bodyPr/>
        <a:lstStyle/>
        <a:p>
          <a:r>
            <a:rPr lang="en-US"/>
            <a:t>Solutions Architect</a:t>
          </a:r>
        </a:p>
      </dgm:t>
    </dgm:pt>
    <dgm:pt modelId="{30F2A75E-AB0F-4C53-A820-8D5E88BAAC62}" type="parTrans" cxnId="{B4A404EB-1E8C-487F-84DD-8F82FD1DDCF5}">
      <dgm:prSet/>
      <dgm:spPr/>
      <dgm:t>
        <a:bodyPr/>
        <a:lstStyle/>
        <a:p>
          <a:endParaRPr lang="en-US"/>
        </a:p>
      </dgm:t>
    </dgm:pt>
    <dgm:pt modelId="{1CC35AEF-2484-4516-A720-187BDB29A8A6}" type="sibTrans" cxnId="{B4A404EB-1E8C-487F-84DD-8F82FD1DDCF5}">
      <dgm:prSet/>
      <dgm:spPr/>
      <dgm:t>
        <a:bodyPr/>
        <a:lstStyle/>
        <a:p>
          <a:endParaRPr lang="en-US"/>
        </a:p>
      </dgm:t>
    </dgm:pt>
    <dgm:pt modelId="{E4E40700-29C7-48F3-8BFA-472707F00BF9}">
      <dgm:prSet/>
      <dgm:spPr/>
      <dgm:t>
        <a:bodyPr/>
        <a:lstStyle/>
        <a:p>
          <a:r>
            <a:rPr lang="en-US"/>
            <a:t>Quality Assurance Engineer</a:t>
          </a:r>
        </a:p>
      </dgm:t>
    </dgm:pt>
    <dgm:pt modelId="{365BDC88-E04A-4A22-A580-F985D92BEA76}" type="parTrans" cxnId="{7E2D97F8-518D-4BA1-8A3A-7F7014015FF1}">
      <dgm:prSet/>
      <dgm:spPr/>
      <dgm:t>
        <a:bodyPr/>
        <a:lstStyle/>
        <a:p>
          <a:endParaRPr lang="en-US"/>
        </a:p>
      </dgm:t>
    </dgm:pt>
    <dgm:pt modelId="{2F650A01-C3B9-44A7-9BCA-6A96464959E4}" type="sibTrans" cxnId="{7E2D97F8-518D-4BA1-8A3A-7F7014015FF1}">
      <dgm:prSet/>
      <dgm:spPr/>
      <dgm:t>
        <a:bodyPr/>
        <a:lstStyle/>
        <a:p>
          <a:endParaRPr lang="en-US"/>
        </a:p>
      </dgm:t>
    </dgm:pt>
    <dgm:pt modelId="{9C7DA413-6280-44B4-8A37-CE1F0045F8E4}">
      <dgm:prSet/>
      <dgm:spPr/>
      <dgm:t>
        <a:bodyPr/>
        <a:lstStyle/>
        <a:p>
          <a:r>
            <a:rPr lang="en-US"/>
            <a:t>Software Tester</a:t>
          </a:r>
        </a:p>
      </dgm:t>
    </dgm:pt>
    <dgm:pt modelId="{A62CEA9D-E862-4320-AC69-5FF88AC78110}" type="parTrans" cxnId="{ECA713CE-D458-440C-B12F-0160E8484F51}">
      <dgm:prSet/>
      <dgm:spPr/>
      <dgm:t>
        <a:bodyPr/>
        <a:lstStyle/>
        <a:p>
          <a:endParaRPr lang="en-US"/>
        </a:p>
      </dgm:t>
    </dgm:pt>
    <dgm:pt modelId="{249A3B2F-9F7A-4E46-8A2B-C6084FDA5C64}" type="sibTrans" cxnId="{ECA713CE-D458-440C-B12F-0160E8484F51}">
      <dgm:prSet/>
      <dgm:spPr/>
      <dgm:t>
        <a:bodyPr/>
        <a:lstStyle/>
        <a:p>
          <a:endParaRPr lang="en-US"/>
        </a:p>
      </dgm:t>
    </dgm:pt>
    <dgm:pt modelId="{2DE05074-2350-44D6-8B34-AD32111CA492}">
      <dgm:prSet/>
      <dgm:spPr/>
      <dgm:t>
        <a:bodyPr/>
        <a:lstStyle/>
        <a:p>
          <a:r>
            <a:rPr lang="en-US"/>
            <a:t>DEVOPS</a:t>
          </a:r>
        </a:p>
      </dgm:t>
    </dgm:pt>
    <dgm:pt modelId="{F286715D-A7C5-4C2A-ABF8-D279CB2F1965}" type="parTrans" cxnId="{51E2B7C5-A7BD-47F0-A804-0C9968C52516}">
      <dgm:prSet/>
      <dgm:spPr/>
      <dgm:t>
        <a:bodyPr/>
        <a:lstStyle/>
        <a:p>
          <a:endParaRPr lang="en-US"/>
        </a:p>
      </dgm:t>
    </dgm:pt>
    <dgm:pt modelId="{05AAE19B-333A-4F00-9513-AF3CF084DABE}" type="sibTrans" cxnId="{51E2B7C5-A7BD-47F0-A804-0C9968C52516}">
      <dgm:prSet/>
      <dgm:spPr/>
      <dgm:t>
        <a:bodyPr/>
        <a:lstStyle/>
        <a:p>
          <a:endParaRPr lang="en-US"/>
        </a:p>
      </dgm:t>
    </dgm:pt>
    <dgm:pt modelId="{836A0830-D630-4022-948A-77182E0F2883}" type="pres">
      <dgm:prSet presAssocID="{EF955E12-63D8-4A37-AFA6-DC7D7828323D}" presName="vert0" presStyleCnt="0">
        <dgm:presLayoutVars>
          <dgm:dir/>
          <dgm:animOne val="branch"/>
          <dgm:animLvl val="lvl"/>
        </dgm:presLayoutVars>
      </dgm:prSet>
      <dgm:spPr/>
    </dgm:pt>
    <dgm:pt modelId="{814F279A-CB20-48F2-B457-B9F05FE57657}" type="pres">
      <dgm:prSet presAssocID="{0AE80952-8C06-45E9-9363-8773885A9AFA}" presName="thickLine" presStyleLbl="alignNode1" presStyleIdx="0" presStyleCnt="4"/>
      <dgm:spPr/>
    </dgm:pt>
    <dgm:pt modelId="{E7BC7B54-7D51-471B-BE39-1806551D9D99}" type="pres">
      <dgm:prSet presAssocID="{0AE80952-8C06-45E9-9363-8773885A9AFA}" presName="horz1" presStyleCnt="0"/>
      <dgm:spPr/>
    </dgm:pt>
    <dgm:pt modelId="{9FBBD9F8-64BC-4C3F-BE8C-7749293D6043}" type="pres">
      <dgm:prSet presAssocID="{0AE80952-8C06-45E9-9363-8773885A9AFA}" presName="tx1" presStyleLbl="revTx" presStyleIdx="0" presStyleCnt="4"/>
      <dgm:spPr/>
    </dgm:pt>
    <dgm:pt modelId="{F7525B38-99EA-4AD4-9514-F564A6E41810}" type="pres">
      <dgm:prSet presAssocID="{0AE80952-8C06-45E9-9363-8773885A9AFA}" presName="vert1" presStyleCnt="0"/>
      <dgm:spPr/>
    </dgm:pt>
    <dgm:pt modelId="{48E773ED-88EC-423A-8B28-C5B0C3C1E2F1}" type="pres">
      <dgm:prSet presAssocID="{E4E40700-29C7-48F3-8BFA-472707F00BF9}" presName="thickLine" presStyleLbl="alignNode1" presStyleIdx="1" presStyleCnt="4"/>
      <dgm:spPr/>
    </dgm:pt>
    <dgm:pt modelId="{2550E02F-7041-4E8B-8FCA-6951105C541C}" type="pres">
      <dgm:prSet presAssocID="{E4E40700-29C7-48F3-8BFA-472707F00BF9}" presName="horz1" presStyleCnt="0"/>
      <dgm:spPr/>
    </dgm:pt>
    <dgm:pt modelId="{12BBA60E-447C-44F4-B4C3-AA9A5A823D31}" type="pres">
      <dgm:prSet presAssocID="{E4E40700-29C7-48F3-8BFA-472707F00BF9}" presName="tx1" presStyleLbl="revTx" presStyleIdx="1" presStyleCnt="4"/>
      <dgm:spPr/>
    </dgm:pt>
    <dgm:pt modelId="{C6BADBBB-1126-47E9-8C7B-8F1D92B0E914}" type="pres">
      <dgm:prSet presAssocID="{E4E40700-29C7-48F3-8BFA-472707F00BF9}" presName="vert1" presStyleCnt="0"/>
      <dgm:spPr/>
    </dgm:pt>
    <dgm:pt modelId="{032CFAED-0C94-44F4-8AF3-524F997032A4}" type="pres">
      <dgm:prSet presAssocID="{9C7DA413-6280-44B4-8A37-CE1F0045F8E4}" presName="thickLine" presStyleLbl="alignNode1" presStyleIdx="2" presStyleCnt="4"/>
      <dgm:spPr/>
    </dgm:pt>
    <dgm:pt modelId="{2EF9DC9C-5594-48EB-8CAD-0B955B4BBE5E}" type="pres">
      <dgm:prSet presAssocID="{9C7DA413-6280-44B4-8A37-CE1F0045F8E4}" presName="horz1" presStyleCnt="0"/>
      <dgm:spPr/>
    </dgm:pt>
    <dgm:pt modelId="{7D35E17C-A899-4559-BBB6-4BB36371A5FE}" type="pres">
      <dgm:prSet presAssocID="{9C7DA413-6280-44B4-8A37-CE1F0045F8E4}" presName="tx1" presStyleLbl="revTx" presStyleIdx="2" presStyleCnt="4"/>
      <dgm:spPr/>
    </dgm:pt>
    <dgm:pt modelId="{4AF8FEE0-1132-4306-9759-34019428AEF4}" type="pres">
      <dgm:prSet presAssocID="{9C7DA413-6280-44B4-8A37-CE1F0045F8E4}" presName="vert1" presStyleCnt="0"/>
      <dgm:spPr/>
    </dgm:pt>
    <dgm:pt modelId="{02C0039A-8200-414B-B72E-C4EA36AA3604}" type="pres">
      <dgm:prSet presAssocID="{2DE05074-2350-44D6-8B34-AD32111CA492}" presName="thickLine" presStyleLbl="alignNode1" presStyleIdx="3" presStyleCnt="4"/>
      <dgm:spPr/>
    </dgm:pt>
    <dgm:pt modelId="{9C11D5CD-1F57-4A2D-B542-40FDB58FD54C}" type="pres">
      <dgm:prSet presAssocID="{2DE05074-2350-44D6-8B34-AD32111CA492}" presName="horz1" presStyleCnt="0"/>
      <dgm:spPr/>
    </dgm:pt>
    <dgm:pt modelId="{FF2F1CE8-FEEE-4C17-9810-A2867359F862}" type="pres">
      <dgm:prSet presAssocID="{2DE05074-2350-44D6-8B34-AD32111CA492}" presName="tx1" presStyleLbl="revTx" presStyleIdx="3" presStyleCnt="4"/>
      <dgm:spPr/>
    </dgm:pt>
    <dgm:pt modelId="{593F594A-97B0-4367-A798-ACBE6F88800C}" type="pres">
      <dgm:prSet presAssocID="{2DE05074-2350-44D6-8B34-AD32111CA492}" presName="vert1" presStyleCnt="0"/>
      <dgm:spPr/>
    </dgm:pt>
  </dgm:ptLst>
  <dgm:cxnLst>
    <dgm:cxn modelId="{92C14128-D0E0-47EE-A08F-301D62CEE634}" type="presOf" srcId="{EF955E12-63D8-4A37-AFA6-DC7D7828323D}" destId="{836A0830-D630-4022-948A-77182E0F2883}" srcOrd="0" destOrd="0" presId="urn:microsoft.com/office/officeart/2008/layout/LinedList"/>
    <dgm:cxn modelId="{BBC92B4A-01E0-41D7-B24B-9292289FB394}" type="presOf" srcId="{E4E40700-29C7-48F3-8BFA-472707F00BF9}" destId="{12BBA60E-447C-44F4-B4C3-AA9A5A823D31}" srcOrd="0" destOrd="0" presId="urn:microsoft.com/office/officeart/2008/layout/LinedList"/>
    <dgm:cxn modelId="{037627C4-EA4D-4FAD-BD8B-11FE1E17B110}" type="presOf" srcId="{9C7DA413-6280-44B4-8A37-CE1F0045F8E4}" destId="{7D35E17C-A899-4559-BBB6-4BB36371A5FE}" srcOrd="0" destOrd="0" presId="urn:microsoft.com/office/officeart/2008/layout/LinedList"/>
    <dgm:cxn modelId="{51E2B7C5-A7BD-47F0-A804-0C9968C52516}" srcId="{EF955E12-63D8-4A37-AFA6-DC7D7828323D}" destId="{2DE05074-2350-44D6-8B34-AD32111CA492}" srcOrd="3" destOrd="0" parTransId="{F286715D-A7C5-4C2A-ABF8-D279CB2F1965}" sibTransId="{05AAE19B-333A-4F00-9513-AF3CF084DABE}"/>
    <dgm:cxn modelId="{3445FDC8-AA67-4DAB-82AA-5AF5CAA9FE5C}" type="presOf" srcId="{2DE05074-2350-44D6-8B34-AD32111CA492}" destId="{FF2F1CE8-FEEE-4C17-9810-A2867359F862}" srcOrd="0" destOrd="0" presId="urn:microsoft.com/office/officeart/2008/layout/LinedList"/>
    <dgm:cxn modelId="{ECA713CE-D458-440C-B12F-0160E8484F51}" srcId="{EF955E12-63D8-4A37-AFA6-DC7D7828323D}" destId="{9C7DA413-6280-44B4-8A37-CE1F0045F8E4}" srcOrd="2" destOrd="0" parTransId="{A62CEA9D-E862-4320-AC69-5FF88AC78110}" sibTransId="{249A3B2F-9F7A-4E46-8A2B-C6084FDA5C64}"/>
    <dgm:cxn modelId="{B4A404EB-1E8C-487F-84DD-8F82FD1DDCF5}" srcId="{EF955E12-63D8-4A37-AFA6-DC7D7828323D}" destId="{0AE80952-8C06-45E9-9363-8773885A9AFA}" srcOrd="0" destOrd="0" parTransId="{30F2A75E-AB0F-4C53-A820-8D5E88BAAC62}" sibTransId="{1CC35AEF-2484-4516-A720-187BDB29A8A6}"/>
    <dgm:cxn modelId="{21C04EF5-8CEA-4CE3-B783-52F295FAEA8A}" type="presOf" srcId="{0AE80952-8C06-45E9-9363-8773885A9AFA}" destId="{9FBBD9F8-64BC-4C3F-BE8C-7749293D6043}" srcOrd="0" destOrd="0" presId="urn:microsoft.com/office/officeart/2008/layout/LinedList"/>
    <dgm:cxn modelId="{7E2D97F8-518D-4BA1-8A3A-7F7014015FF1}" srcId="{EF955E12-63D8-4A37-AFA6-DC7D7828323D}" destId="{E4E40700-29C7-48F3-8BFA-472707F00BF9}" srcOrd="1" destOrd="0" parTransId="{365BDC88-E04A-4A22-A580-F985D92BEA76}" sibTransId="{2F650A01-C3B9-44A7-9BCA-6A96464959E4}"/>
    <dgm:cxn modelId="{3C978BA1-2AE3-47DE-B80B-36CCB4A54F75}" type="presParOf" srcId="{836A0830-D630-4022-948A-77182E0F2883}" destId="{814F279A-CB20-48F2-B457-B9F05FE57657}" srcOrd="0" destOrd="0" presId="urn:microsoft.com/office/officeart/2008/layout/LinedList"/>
    <dgm:cxn modelId="{E37F4F06-4E10-4E80-9896-4A0C2180B78C}" type="presParOf" srcId="{836A0830-D630-4022-948A-77182E0F2883}" destId="{E7BC7B54-7D51-471B-BE39-1806551D9D99}" srcOrd="1" destOrd="0" presId="urn:microsoft.com/office/officeart/2008/layout/LinedList"/>
    <dgm:cxn modelId="{A236E635-4C1D-4554-9A65-F424838CAA44}" type="presParOf" srcId="{E7BC7B54-7D51-471B-BE39-1806551D9D99}" destId="{9FBBD9F8-64BC-4C3F-BE8C-7749293D6043}" srcOrd="0" destOrd="0" presId="urn:microsoft.com/office/officeart/2008/layout/LinedList"/>
    <dgm:cxn modelId="{E483918B-8DC7-4FF0-8B81-B8657F6789CD}" type="presParOf" srcId="{E7BC7B54-7D51-471B-BE39-1806551D9D99}" destId="{F7525B38-99EA-4AD4-9514-F564A6E41810}" srcOrd="1" destOrd="0" presId="urn:microsoft.com/office/officeart/2008/layout/LinedList"/>
    <dgm:cxn modelId="{40B54392-21CB-4ED4-B242-0CBB3FE8413F}" type="presParOf" srcId="{836A0830-D630-4022-948A-77182E0F2883}" destId="{48E773ED-88EC-423A-8B28-C5B0C3C1E2F1}" srcOrd="2" destOrd="0" presId="urn:microsoft.com/office/officeart/2008/layout/LinedList"/>
    <dgm:cxn modelId="{34C1E26B-E50E-4CFD-885D-3582BCC558B5}" type="presParOf" srcId="{836A0830-D630-4022-948A-77182E0F2883}" destId="{2550E02F-7041-4E8B-8FCA-6951105C541C}" srcOrd="3" destOrd="0" presId="urn:microsoft.com/office/officeart/2008/layout/LinedList"/>
    <dgm:cxn modelId="{EC477BB3-6375-400A-BBA9-33C24F255C54}" type="presParOf" srcId="{2550E02F-7041-4E8B-8FCA-6951105C541C}" destId="{12BBA60E-447C-44F4-B4C3-AA9A5A823D31}" srcOrd="0" destOrd="0" presId="urn:microsoft.com/office/officeart/2008/layout/LinedList"/>
    <dgm:cxn modelId="{BD2CAA06-F59A-47D3-9586-7BE2CCB59F9D}" type="presParOf" srcId="{2550E02F-7041-4E8B-8FCA-6951105C541C}" destId="{C6BADBBB-1126-47E9-8C7B-8F1D92B0E914}" srcOrd="1" destOrd="0" presId="urn:microsoft.com/office/officeart/2008/layout/LinedList"/>
    <dgm:cxn modelId="{3CE72AF7-F8CF-48F7-8C84-3A91C2451789}" type="presParOf" srcId="{836A0830-D630-4022-948A-77182E0F2883}" destId="{032CFAED-0C94-44F4-8AF3-524F997032A4}" srcOrd="4" destOrd="0" presId="urn:microsoft.com/office/officeart/2008/layout/LinedList"/>
    <dgm:cxn modelId="{D1DEAE97-9418-4030-858E-D10F3EA8D2DB}" type="presParOf" srcId="{836A0830-D630-4022-948A-77182E0F2883}" destId="{2EF9DC9C-5594-48EB-8CAD-0B955B4BBE5E}" srcOrd="5" destOrd="0" presId="urn:microsoft.com/office/officeart/2008/layout/LinedList"/>
    <dgm:cxn modelId="{EFE321CB-FC5D-410E-B36B-3B5CCC97077A}" type="presParOf" srcId="{2EF9DC9C-5594-48EB-8CAD-0B955B4BBE5E}" destId="{7D35E17C-A899-4559-BBB6-4BB36371A5FE}" srcOrd="0" destOrd="0" presId="urn:microsoft.com/office/officeart/2008/layout/LinedList"/>
    <dgm:cxn modelId="{90A2EA24-3980-4381-A12B-B77D56C2AF66}" type="presParOf" srcId="{2EF9DC9C-5594-48EB-8CAD-0B955B4BBE5E}" destId="{4AF8FEE0-1132-4306-9759-34019428AEF4}" srcOrd="1" destOrd="0" presId="urn:microsoft.com/office/officeart/2008/layout/LinedList"/>
    <dgm:cxn modelId="{13964584-2D68-4026-A496-11CA58C8FCA6}" type="presParOf" srcId="{836A0830-D630-4022-948A-77182E0F2883}" destId="{02C0039A-8200-414B-B72E-C4EA36AA3604}" srcOrd="6" destOrd="0" presId="urn:microsoft.com/office/officeart/2008/layout/LinedList"/>
    <dgm:cxn modelId="{EC03AC84-DB57-400C-92DE-80E3E6ABF31F}" type="presParOf" srcId="{836A0830-D630-4022-948A-77182E0F2883}" destId="{9C11D5CD-1F57-4A2D-B542-40FDB58FD54C}" srcOrd="7" destOrd="0" presId="urn:microsoft.com/office/officeart/2008/layout/LinedList"/>
    <dgm:cxn modelId="{734EA29D-6449-4873-8288-816C3AB4C29C}" type="presParOf" srcId="{9C11D5CD-1F57-4A2D-B542-40FDB58FD54C}" destId="{FF2F1CE8-FEEE-4C17-9810-A2867359F862}" srcOrd="0" destOrd="0" presId="urn:microsoft.com/office/officeart/2008/layout/LinedList"/>
    <dgm:cxn modelId="{810EAB2F-C300-41C8-95BF-A60DF6218DEE}" type="presParOf" srcId="{9C11D5CD-1F57-4A2D-B542-40FDB58FD54C}" destId="{593F594A-97B0-4367-A798-ACBE6F8880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DEEA1-434E-4C38-AF91-5C108EA2D0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2D3993-5AFC-4F76-A73E-E13C8464B3C7}">
      <dgm:prSet/>
      <dgm:spPr/>
      <dgm:t>
        <a:bodyPr/>
        <a:lstStyle/>
        <a:p>
          <a:pPr>
            <a:defRPr cap="all"/>
          </a:pPr>
          <a:r>
            <a:rPr lang="en-US"/>
            <a:t>Pre-release</a:t>
          </a:r>
        </a:p>
      </dgm:t>
    </dgm:pt>
    <dgm:pt modelId="{481816EC-8028-45CB-851E-1440908553DA}" type="parTrans" cxnId="{47B10A68-6731-43E3-BDB1-03DC09B82B64}">
      <dgm:prSet/>
      <dgm:spPr/>
      <dgm:t>
        <a:bodyPr/>
        <a:lstStyle/>
        <a:p>
          <a:endParaRPr lang="en-US"/>
        </a:p>
      </dgm:t>
    </dgm:pt>
    <dgm:pt modelId="{0AE7D6D9-89D5-4E16-9FC4-249F4EF4C38A}" type="sibTrans" cxnId="{47B10A68-6731-43E3-BDB1-03DC09B82B64}">
      <dgm:prSet/>
      <dgm:spPr/>
      <dgm:t>
        <a:bodyPr/>
        <a:lstStyle/>
        <a:p>
          <a:endParaRPr lang="en-US"/>
        </a:p>
      </dgm:t>
    </dgm:pt>
    <dgm:pt modelId="{9A8396CD-8C32-4E06-826B-4A21F19EF329}">
      <dgm:prSet/>
      <dgm:spPr/>
      <dgm:t>
        <a:bodyPr/>
        <a:lstStyle/>
        <a:p>
          <a:pPr>
            <a:defRPr cap="all"/>
          </a:pPr>
          <a:r>
            <a:rPr lang="en-US"/>
            <a:t>Easy to fix problems found</a:t>
          </a:r>
        </a:p>
      </dgm:t>
    </dgm:pt>
    <dgm:pt modelId="{3A773B87-E214-416B-9D4A-C7B6D1076A56}" type="parTrans" cxnId="{7ECE5716-85BF-4888-9C56-58A497EDDE6D}">
      <dgm:prSet/>
      <dgm:spPr/>
      <dgm:t>
        <a:bodyPr/>
        <a:lstStyle/>
        <a:p>
          <a:endParaRPr lang="en-US"/>
        </a:p>
      </dgm:t>
    </dgm:pt>
    <dgm:pt modelId="{0C15C1B1-7D93-4231-9ED0-32B7D05992DB}" type="sibTrans" cxnId="{7ECE5716-85BF-4888-9C56-58A497EDDE6D}">
      <dgm:prSet/>
      <dgm:spPr/>
      <dgm:t>
        <a:bodyPr/>
        <a:lstStyle/>
        <a:p>
          <a:endParaRPr lang="en-US"/>
        </a:p>
      </dgm:t>
    </dgm:pt>
    <dgm:pt modelId="{58045CDD-D06E-41E1-B56D-AB952A0C25F0}">
      <dgm:prSet/>
      <dgm:spPr/>
      <dgm:t>
        <a:bodyPr/>
        <a:lstStyle/>
        <a:p>
          <a:pPr>
            <a:defRPr cap="all"/>
          </a:pPr>
          <a:r>
            <a:rPr lang="en-US"/>
            <a:t>Discovery of missing pieces</a:t>
          </a:r>
        </a:p>
      </dgm:t>
    </dgm:pt>
    <dgm:pt modelId="{F219E124-FACA-4AE5-A163-14527F136E25}" type="parTrans" cxnId="{B4EBDE1B-4048-4668-8ECD-1BD4AC830D30}">
      <dgm:prSet/>
      <dgm:spPr/>
      <dgm:t>
        <a:bodyPr/>
        <a:lstStyle/>
        <a:p>
          <a:endParaRPr lang="en-US"/>
        </a:p>
      </dgm:t>
    </dgm:pt>
    <dgm:pt modelId="{6E9A93BD-F45B-4784-A66E-392351F739D6}" type="sibTrans" cxnId="{B4EBDE1B-4048-4668-8ECD-1BD4AC830D30}">
      <dgm:prSet/>
      <dgm:spPr/>
      <dgm:t>
        <a:bodyPr/>
        <a:lstStyle/>
        <a:p>
          <a:endParaRPr lang="en-US"/>
        </a:p>
      </dgm:t>
    </dgm:pt>
    <dgm:pt modelId="{2EAA64DB-ECD4-4750-B2EE-928509CC2FBC}">
      <dgm:prSet/>
      <dgm:spPr/>
      <dgm:t>
        <a:bodyPr/>
        <a:lstStyle/>
        <a:p>
          <a:pPr>
            <a:defRPr cap="all"/>
          </a:pPr>
          <a:r>
            <a:rPr lang="en-US"/>
            <a:t>Review assumptions</a:t>
          </a:r>
        </a:p>
      </dgm:t>
    </dgm:pt>
    <dgm:pt modelId="{CBDE7E3A-7073-46E4-A74C-4AD76EFCAF86}" type="parTrans" cxnId="{E29CE286-6096-46D3-9908-312C64FCC6F3}">
      <dgm:prSet/>
      <dgm:spPr/>
      <dgm:t>
        <a:bodyPr/>
        <a:lstStyle/>
        <a:p>
          <a:endParaRPr lang="en-US"/>
        </a:p>
      </dgm:t>
    </dgm:pt>
    <dgm:pt modelId="{236D497C-C84C-4600-91C7-4613446DE639}" type="sibTrans" cxnId="{E29CE286-6096-46D3-9908-312C64FCC6F3}">
      <dgm:prSet/>
      <dgm:spPr/>
      <dgm:t>
        <a:bodyPr/>
        <a:lstStyle/>
        <a:p>
          <a:endParaRPr lang="en-US"/>
        </a:p>
      </dgm:t>
    </dgm:pt>
    <dgm:pt modelId="{3BB76A2B-FB24-4C7A-81F5-56A3569EF0AB}" type="pres">
      <dgm:prSet presAssocID="{916DEEA1-434E-4C38-AF91-5C108EA2D0C5}" presName="root" presStyleCnt="0">
        <dgm:presLayoutVars>
          <dgm:dir/>
          <dgm:resizeHandles val="exact"/>
        </dgm:presLayoutVars>
      </dgm:prSet>
      <dgm:spPr/>
    </dgm:pt>
    <dgm:pt modelId="{F9FD7944-7F47-42C1-8042-278A63AE18C8}" type="pres">
      <dgm:prSet presAssocID="{172D3993-5AFC-4F76-A73E-E13C8464B3C7}" presName="compNode" presStyleCnt="0"/>
      <dgm:spPr/>
    </dgm:pt>
    <dgm:pt modelId="{138BDF2E-B52C-4015-8879-850014B9F84F}" type="pres">
      <dgm:prSet presAssocID="{172D3993-5AFC-4F76-A73E-E13C8464B3C7}" presName="iconBgRect" presStyleLbl="bgShp" presStyleIdx="0" presStyleCnt="4"/>
      <dgm:spPr/>
    </dgm:pt>
    <dgm:pt modelId="{A5B1A7BC-67AD-41E5-8999-EE66630C7EB1}" type="pres">
      <dgm:prSet presAssocID="{172D3993-5AFC-4F76-A73E-E13C8464B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896D285F-6C23-44DB-82BF-C7F3F7C144AB}" type="pres">
      <dgm:prSet presAssocID="{172D3993-5AFC-4F76-A73E-E13C8464B3C7}" presName="spaceRect" presStyleCnt="0"/>
      <dgm:spPr/>
    </dgm:pt>
    <dgm:pt modelId="{BD768979-75EA-4AEF-B0AF-58AE3D26FD77}" type="pres">
      <dgm:prSet presAssocID="{172D3993-5AFC-4F76-A73E-E13C8464B3C7}" presName="textRect" presStyleLbl="revTx" presStyleIdx="0" presStyleCnt="4">
        <dgm:presLayoutVars>
          <dgm:chMax val="1"/>
          <dgm:chPref val="1"/>
        </dgm:presLayoutVars>
      </dgm:prSet>
      <dgm:spPr/>
    </dgm:pt>
    <dgm:pt modelId="{C66DA6D0-23F4-4144-AA45-036F3F61BF19}" type="pres">
      <dgm:prSet presAssocID="{0AE7D6D9-89D5-4E16-9FC4-249F4EF4C38A}" presName="sibTrans" presStyleCnt="0"/>
      <dgm:spPr/>
    </dgm:pt>
    <dgm:pt modelId="{A79135A0-73C7-4829-8E48-553F7F150B1C}" type="pres">
      <dgm:prSet presAssocID="{9A8396CD-8C32-4E06-826B-4A21F19EF329}" presName="compNode" presStyleCnt="0"/>
      <dgm:spPr/>
    </dgm:pt>
    <dgm:pt modelId="{5676AB3C-088B-40E6-A90A-675F7DE10869}" type="pres">
      <dgm:prSet presAssocID="{9A8396CD-8C32-4E06-826B-4A21F19EF329}" presName="iconBgRect" presStyleLbl="bgShp" presStyleIdx="1" presStyleCnt="4"/>
      <dgm:spPr/>
    </dgm:pt>
    <dgm:pt modelId="{9EFB3D9B-4E18-4D9B-88AC-4BDF537780CF}" type="pres">
      <dgm:prSet presAssocID="{9A8396CD-8C32-4E06-826B-4A21F19EF3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84D2591-003D-481A-A781-B6C6B2FF58D8}" type="pres">
      <dgm:prSet presAssocID="{9A8396CD-8C32-4E06-826B-4A21F19EF329}" presName="spaceRect" presStyleCnt="0"/>
      <dgm:spPr/>
    </dgm:pt>
    <dgm:pt modelId="{B8B59241-B23A-4D66-9799-FA5141A78FAD}" type="pres">
      <dgm:prSet presAssocID="{9A8396CD-8C32-4E06-826B-4A21F19EF329}" presName="textRect" presStyleLbl="revTx" presStyleIdx="1" presStyleCnt="4">
        <dgm:presLayoutVars>
          <dgm:chMax val="1"/>
          <dgm:chPref val="1"/>
        </dgm:presLayoutVars>
      </dgm:prSet>
      <dgm:spPr/>
    </dgm:pt>
    <dgm:pt modelId="{241008F5-0325-4EEA-856F-490436E70C64}" type="pres">
      <dgm:prSet presAssocID="{0C15C1B1-7D93-4231-9ED0-32B7D05992DB}" presName="sibTrans" presStyleCnt="0"/>
      <dgm:spPr/>
    </dgm:pt>
    <dgm:pt modelId="{F788F23F-B38C-4709-B878-26E958FF85D1}" type="pres">
      <dgm:prSet presAssocID="{58045CDD-D06E-41E1-B56D-AB952A0C25F0}" presName="compNode" presStyleCnt="0"/>
      <dgm:spPr/>
    </dgm:pt>
    <dgm:pt modelId="{D3C027BE-C752-46AC-B9C6-7142909B7BDB}" type="pres">
      <dgm:prSet presAssocID="{58045CDD-D06E-41E1-B56D-AB952A0C25F0}" presName="iconBgRect" presStyleLbl="bgShp" presStyleIdx="2" presStyleCnt="4"/>
      <dgm:spPr/>
    </dgm:pt>
    <dgm:pt modelId="{063198C0-FA2C-4E9A-85CA-84D68C6CC0EE}" type="pres">
      <dgm:prSet presAssocID="{58045CDD-D06E-41E1-B56D-AB952A0C25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C17C9C87-DAB1-4B37-A4F3-F13A105C2EE8}" type="pres">
      <dgm:prSet presAssocID="{58045CDD-D06E-41E1-B56D-AB952A0C25F0}" presName="spaceRect" presStyleCnt="0"/>
      <dgm:spPr/>
    </dgm:pt>
    <dgm:pt modelId="{135FA746-805D-45F3-BADD-0AE913E855E6}" type="pres">
      <dgm:prSet presAssocID="{58045CDD-D06E-41E1-B56D-AB952A0C25F0}" presName="textRect" presStyleLbl="revTx" presStyleIdx="2" presStyleCnt="4">
        <dgm:presLayoutVars>
          <dgm:chMax val="1"/>
          <dgm:chPref val="1"/>
        </dgm:presLayoutVars>
      </dgm:prSet>
      <dgm:spPr/>
    </dgm:pt>
    <dgm:pt modelId="{EDC3F00D-D340-4B5A-A6CA-C17C8F796432}" type="pres">
      <dgm:prSet presAssocID="{6E9A93BD-F45B-4784-A66E-392351F739D6}" presName="sibTrans" presStyleCnt="0"/>
      <dgm:spPr/>
    </dgm:pt>
    <dgm:pt modelId="{455FB784-E5F1-422B-A061-D71D43C3BEA5}" type="pres">
      <dgm:prSet presAssocID="{2EAA64DB-ECD4-4750-B2EE-928509CC2FBC}" presName="compNode" presStyleCnt="0"/>
      <dgm:spPr/>
    </dgm:pt>
    <dgm:pt modelId="{9D7EB7E5-87FB-4B6D-B6B3-45E1FE306F67}" type="pres">
      <dgm:prSet presAssocID="{2EAA64DB-ECD4-4750-B2EE-928509CC2FBC}" presName="iconBgRect" presStyleLbl="bgShp" presStyleIdx="3" presStyleCnt="4"/>
      <dgm:spPr/>
    </dgm:pt>
    <dgm:pt modelId="{55E609AA-B214-4C7F-A52A-7560B745B165}" type="pres">
      <dgm:prSet presAssocID="{2EAA64DB-ECD4-4750-B2EE-928509CC2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872C41C-C0C8-43F7-B5F3-4C660532DC40}" type="pres">
      <dgm:prSet presAssocID="{2EAA64DB-ECD4-4750-B2EE-928509CC2FBC}" presName="spaceRect" presStyleCnt="0"/>
      <dgm:spPr/>
    </dgm:pt>
    <dgm:pt modelId="{DA57A773-E636-4485-82C0-41CABAE0AB8E}" type="pres">
      <dgm:prSet presAssocID="{2EAA64DB-ECD4-4750-B2EE-928509CC2FBC}" presName="textRect" presStyleLbl="revTx" presStyleIdx="3" presStyleCnt="4">
        <dgm:presLayoutVars>
          <dgm:chMax val="1"/>
          <dgm:chPref val="1"/>
        </dgm:presLayoutVars>
      </dgm:prSet>
      <dgm:spPr/>
    </dgm:pt>
  </dgm:ptLst>
  <dgm:cxnLst>
    <dgm:cxn modelId="{7ECE5716-85BF-4888-9C56-58A497EDDE6D}" srcId="{916DEEA1-434E-4C38-AF91-5C108EA2D0C5}" destId="{9A8396CD-8C32-4E06-826B-4A21F19EF329}" srcOrd="1" destOrd="0" parTransId="{3A773B87-E214-416B-9D4A-C7B6D1076A56}" sibTransId="{0C15C1B1-7D93-4231-9ED0-32B7D05992DB}"/>
    <dgm:cxn modelId="{B4EBDE1B-4048-4668-8ECD-1BD4AC830D30}" srcId="{916DEEA1-434E-4C38-AF91-5C108EA2D0C5}" destId="{58045CDD-D06E-41E1-B56D-AB952A0C25F0}" srcOrd="2" destOrd="0" parTransId="{F219E124-FACA-4AE5-A163-14527F136E25}" sibTransId="{6E9A93BD-F45B-4784-A66E-392351F739D6}"/>
    <dgm:cxn modelId="{47B10A68-6731-43E3-BDB1-03DC09B82B64}" srcId="{916DEEA1-434E-4C38-AF91-5C108EA2D0C5}" destId="{172D3993-5AFC-4F76-A73E-E13C8464B3C7}" srcOrd="0" destOrd="0" parTransId="{481816EC-8028-45CB-851E-1440908553DA}" sibTransId="{0AE7D6D9-89D5-4E16-9FC4-249F4EF4C38A}"/>
    <dgm:cxn modelId="{E29CE286-6096-46D3-9908-312C64FCC6F3}" srcId="{916DEEA1-434E-4C38-AF91-5C108EA2D0C5}" destId="{2EAA64DB-ECD4-4750-B2EE-928509CC2FBC}" srcOrd="3" destOrd="0" parTransId="{CBDE7E3A-7073-46E4-A74C-4AD76EFCAF86}" sibTransId="{236D497C-C84C-4600-91C7-4613446DE639}"/>
    <dgm:cxn modelId="{4C70538E-746C-4655-B942-1A815DA6000A}" type="presOf" srcId="{2EAA64DB-ECD4-4750-B2EE-928509CC2FBC}" destId="{DA57A773-E636-4485-82C0-41CABAE0AB8E}" srcOrd="0" destOrd="0" presId="urn:microsoft.com/office/officeart/2018/5/layout/IconCircleLabelList"/>
    <dgm:cxn modelId="{CE25B795-250E-42FA-9363-68A03B83A9FB}" type="presOf" srcId="{9A8396CD-8C32-4E06-826B-4A21F19EF329}" destId="{B8B59241-B23A-4D66-9799-FA5141A78FAD}" srcOrd="0" destOrd="0" presId="urn:microsoft.com/office/officeart/2018/5/layout/IconCircleLabelList"/>
    <dgm:cxn modelId="{B4BD8FB0-28B7-4CAA-9496-22613345AF82}" type="presOf" srcId="{58045CDD-D06E-41E1-B56D-AB952A0C25F0}" destId="{135FA746-805D-45F3-BADD-0AE913E855E6}" srcOrd="0" destOrd="0" presId="urn:microsoft.com/office/officeart/2018/5/layout/IconCircleLabelList"/>
    <dgm:cxn modelId="{561ED6C8-04B3-49D5-8206-86C10BBDED3A}" type="presOf" srcId="{916DEEA1-434E-4C38-AF91-5C108EA2D0C5}" destId="{3BB76A2B-FB24-4C7A-81F5-56A3569EF0AB}" srcOrd="0" destOrd="0" presId="urn:microsoft.com/office/officeart/2018/5/layout/IconCircleLabelList"/>
    <dgm:cxn modelId="{F5F234F3-5536-4B5D-A94E-594C15B21BC6}" type="presOf" srcId="{172D3993-5AFC-4F76-A73E-E13C8464B3C7}" destId="{BD768979-75EA-4AEF-B0AF-58AE3D26FD77}" srcOrd="0" destOrd="0" presId="urn:microsoft.com/office/officeart/2018/5/layout/IconCircleLabelList"/>
    <dgm:cxn modelId="{E310E2E0-8787-4693-AFB9-B0A820F23077}" type="presParOf" srcId="{3BB76A2B-FB24-4C7A-81F5-56A3569EF0AB}" destId="{F9FD7944-7F47-42C1-8042-278A63AE18C8}" srcOrd="0" destOrd="0" presId="urn:microsoft.com/office/officeart/2018/5/layout/IconCircleLabelList"/>
    <dgm:cxn modelId="{5AC39EAF-FCDF-4140-B981-16AD42B58CF6}" type="presParOf" srcId="{F9FD7944-7F47-42C1-8042-278A63AE18C8}" destId="{138BDF2E-B52C-4015-8879-850014B9F84F}" srcOrd="0" destOrd="0" presId="urn:microsoft.com/office/officeart/2018/5/layout/IconCircleLabelList"/>
    <dgm:cxn modelId="{F776E394-F449-4414-8AFE-73818B797B4B}" type="presParOf" srcId="{F9FD7944-7F47-42C1-8042-278A63AE18C8}" destId="{A5B1A7BC-67AD-41E5-8999-EE66630C7EB1}" srcOrd="1" destOrd="0" presId="urn:microsoft.com/office/officeart/2018/5/layout/IconCircleLabelList"/>
    <dgm:cxn modelId="{EF370382-5D34-4E0F-9310-DED7D034FCDD}" type="presParOf" srcId="{F9FD7944-7F47-42C1-8042-278A63AE18C8}" destId="{896D285F-6C23-44DB-82BF-C7F3F7C144AB}" srcOrd="2" destOrd="0" presId="urn:microsoft.com/office/officeart/2018/5/layout/IconCircleLabelList"/>
    <dgm:cxn modelId="{5F39A7A5-508D-4823-93C9-7B137D3020A4}" type="presParOf" srcId="{F9FD7944-7F47-42C1-8042-278A63AE18C8}" destId="{BD768979-75EA-4AEF-B0AF-58AE3D26FD77}" srcOrd="3" destOrd="0" presId="urn:microsoft.com/office/officeart/2018/5/layout/IconCircleLabelList"/>
    <dgm:cxn modelId="{98046E7E-DF36-426F-A271-40389A3BBAF3}" type="presParOf" srcId="{3BB76A2B-FB24-4C7A-81F5-56A3569EF0AB}" destId="{C66DA6D0-23F4-4144-AA45-036F3F61BF19}" srcOrd="1" destOrd="0" presId="urn:microsoft.com/office/officeart/2018/5/layout/IconCircleLabelList"/>
    <dgm:cxn modelId="{6FE33973-028E-4A19-8296-4B6BD2C88768}" type="presParOf" srcId="{3BB76A2B-FB24-4C7A-81F5-56A3569EF0AB}" destId="{A79135A0-73C7-4829-8E48-553F7F150B1C}" srcOrd="2" destOrd="0" presId="urn:microsoft.com/office/officeart/2018/5/layout/IconCircleLabelList"/>
    <dgm:cxn modelId="{0FE0E529-A514-41F8-B10B-93CC26AFEEF9}" type="presParOf" srcId="{A79135A0-73C7-4829-8E48-553F7F150B1C}" destId="{5676AB3C-088B-40E6-A90A-675F7DE10869}" srcOrd="0" destOrd="0" presId="urn:microsoft.com/office/officeart/2018/5/layout/IconCircleLabelList"/>
    <dgm:cxn modelId="{055DEF60-CD8E-4294-BFF4-1B79A642EAA9}" type="presParOf" srcId="{A79135A0-73C7-4829-8E48-553F7F150B1C}" destId="{9EFB3D9B-4E18-4D9B-88AC-4BDF537780CF}" srcOrd="1" destOrd="0" presId="urn:microsoft.com/office/officeart/2018/5/layout/IconCircleLabelList"/>
    <dgm:cxn modelId="{6C38DCC7-8E78-4064-BBDC-30A630CD9EB4}" type="presParOf" srcId="{A79135A0-73C7-4829-8E48-553F7F150B1C}" destId="{E84D2591-003D-481A-A781-B6C6B2FF58D8}" srcOrd="2" destOrd="0" presId="urn:microsoft.com/office/officeart/2018/5/layout/IconCircleLabelList"/>
    <dgm:cxn modelId="{10E79038-DE99-4EA1-A3E7-23590E781810}" type="presParOf" srcId="{A79135A0-73C7-4829-8E48-553F7F150B1C}" destId="{B8B59241-B23A-4D66-9799-FA5141A78FAD}" srcOrd="3" destOrd="0" presId="urn:microsoft.com/office/officeart/2018/5/layout/IconCircleLabelList"/>
    <dgm:cxn modelId="{425F75E0-790C-405E-907C-90B7CFFA38DF}" type="presParOf" srcId="{3BB76A2B-FB24-4C7A-81F5-56A3569EF0AB}" destId="{241008F5-0325-4EEA-856F-490436E70C64}" srcOrd="3" destOrd="0" presId="urn:microsoft.com/office/officeart/2018/5/layout/IconCircleLabelList"/>
    <dgm:cxn modelId="{603AECDF-849B-4012-9AB7-468F54FAF5B5}" type="presParOf" srcId="{3BB76A2B-FB24-4C7A-81F5-56A3569EF0AB}" destId="{F788F23F-B38C-4709-B878-26E958FF85D1}" srcOrd="4" destOrd="0" presId="urn:microsoft.com/office/officeart/2018/5/layout/IconCircleLabelList"/>
    <dgm:cxn modelId="{602D740B-6B86-4616-8546-0CB56E84C477}" type="presParOf" srcId="{F788F23F-B38C-4709-B878-26E958FF85D1}" destId="{D3C027BE-C752-46AC-B9C6-7142909B7BDB}" srcOrd="0" destOrd="0" presId="urn:microsoft.com/office/officeart/2018/5/layout/IconCircleLabelList"/>
    <dgm:cxn modelId="{3314DCAE-0B4E-48CC-88EC-8BE34CEC633E}" type="presParOf" srcId="{F788F23F-B38C-4709-B878-26E958FF85D1}" destId="{063198C0-FA2C-4E9A-85CA-84D68C6CC0EE}" srcOrd="1" destOrd="0" presId="urn:microsoft.com/office/officeart/2018/5/layout/IconCircleLabelList"/>
    <dgm:cxn modelId="{46599783-5410-4CFE-BAF6-79168C842853}" type="presParOf" srcId="{F788F23F-B38C-4709-B878-26E958FF85D1}" destId="{C17C9C87-DAB1-4B37-A4F3-F13A105C2EE8}" srcOrd="2" destOrd="0" presId="urn:microsoft.com/office/officeart/2018/5/layout/IconCircleLabelList"/>
    <dgm:cxn modelId="{A9A12858-5B9F-4F18-8B84-ED6E954AD928}" type="presParOf" srcId="{F788F23F-B38C-4709-B878-26E958FF85D1}" destId="{135FA746-805D-45F3-BADD-0AE913E855E6}" srcOrd="3" destOrd="0" presId="urn:microsoft.com/office/officeart/2018/5/layout/IconCircleLabelList"/>
    <dgm:cxn modelId="{CFF7C13F-28A4-4214-BA8C-8251512AADC4}" type="presParOf" srcId="{3BB76A2B-FB24-4C7A-81F5-56A3569EF0AB}" destId="{EDC3F00D-D340-4B5A-A6CA-C17C8F796432}" srcOrd="5" destOrd="0" presId="urn:microsoft.com/office/officeart/2018/5/layout/IconCircleLabelList"/>
    <dgm:cxn modelId="{0EC7085C-D1EA-46AA-9403-96182AD31272}" type="presParOf" srcId="{3BB76A2B-FB24-4C7A-81F5-56A3569EF0AB}" destId="{455FB784-E5F1-422B-A061-D71D43C3BEA5}" srcOrd="6" destOrd="0" presId="urn:microsoft.com/office/officeart/2018/5/layout/IconCircleLabelList"/>
    <dgm:cxn modelId="{CB89479A-A72D-44C6-BEB8-526B0571F5E7}" type="presParOf" srcId="{455FB784-E5F1-422B-A061-D71D43C3BEA5}" destId="{9D7EB7E5-87FB-4B6D-B6B3-45E1FE306F67}" srcOrd="0" destOrd="0" presId="urn:microsoft.com/office/officeart/2018/5/layout/IconCircleLabelList"/>
    <dgm:cxn modelId="{F569C747-F88B-4C7A-87EC-EDCB4124F9B9}" type="presParOf" srcId="{455FB784-E5F1-422B-A061-D71D43C3BEA5}" destId="{55E609AA-B214-4C7F-A52A-7560B745B165}" srcOrd="1" destOrd="0" presId="urn:microsoft.com/office/officeart/2018/5/layout/IconCircleLabelList"/>
    <dgm:cxn modelId="{BEB00C67-3731-4220-A589-ECC1D1DD44AA}" type="presParOf" srcId="{455FB784-E5F1-422B-A061-D71D43C3BEA5}" destId="{6872C41C-C0C8-43F7-B5F3-4C660532DC40}" srcOrd="2" destOrd="0" presId="urn:microsoft.com/office/officeart/2018/5/layout/IconCircleLabelList"/>
    <dgm:cxn modelId="{21AAED4F-A98C-4C63-8262-1E533349C05D}" type="presParOf" srcId="{455FB784-E5F1-422B-A061-D71D43C3BEA5}" destId="{DA57A773-E636-4485-82C0-41CABAE0AB8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909B43-B95C-4B24-B634-A79680EC3B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1725A2-5CF7-4E79-A586-1A2FFBAD8C85}">
      <dgm:prSet/>
      <dgm:spPr/>
      <dgm:t>
        <a:bodyPr/>
        <a:lstStyle/>
        <a:p>
          <a:pPr>
            <a:defRPr cap="all"/>
          </a:pPr>
          <a:r>
            <a:rPr lang="en-US"/>
            <a:t>Final testing steps</a:t>
          </a:r>
        </a:p>
      </dgm:t>
    </dgm:pt>
    <dgm:pt modelId="{12D42857-E0F1-4597-8F30-4CA752ABA4FF}" type="parTrans" cxnId="{CA07A1D9-D49D-49ED-81EA-9A97ADDC8CE6}">
      <dgm:prSet/>
      <dgm:spPr/>
      <dgm:t>
        <a:bodyPr/>
        <a:lstStyle/>
        <a:p>
          <a:endParaRPr lang="en-US"/>
        </a:p>
      </dgm:t>
    </dgm:pt>
    <dgm:pt modelId="{9CA26069-B27A-4774-929D-DB77FB473AAE}" type="sibTrans" cxnId="{CA07A1D9-D49D-49ED-81EA-9A97ADDC8CE6}">
      <dgm:prSet/>
      <dgm:spPr/>
      <dgm:t>
        <a:bodyPr/>
        <a:lstStyle/>
        <a:p>
          <a:endParaRPr lang="en-US"/>
        </a:p>
      </dgm:t>
    </dgm:pt>
    <dgm:pt modelId="{B1B6A066-27FE-45D0-8D9E-2C3357FCF88C}">
      <dgm:prSet/>
      <dgm:spPr/>
      <dgm:t>
        <a:bodyPr/>
        <a:lstStyle/>
        <a:p>
          <a:pPr>
            <a:defRPr cap="all"/>
          </a:pPr>
          <a:r>
            <a:rPr lang="en-US"/>
            <a:t>Initial documentation phase</a:t>
          </a:r>
        </a:p>
      </dgm:t>
    </dgm:pt>
    <dgm:pt modelId="{CE96C492-AB67-45A8-B8E3-7B026F4E88C5}" type="parTrans" cxnId="{33F9E39B-6E25-425F-B125-5952AC2D4A5F}">
      <dgm:prSet/>
      <dgm:spPr/>
      <dgm:t>
        <a:bodyPr/>
        <a:lstStyle/>
        <a:p>
          <a:endParaRPr lang="en-US"/>
        </a:p>
      </dgm:t>
    </dgm:pt>
    <dgm:pt modelId="{2D782402-5BC8-4370-9609-5B8C71CE2A4D}" type="sibTrans" cxnId="{33F9E39B-6E25-425F-B125-5952AC2D4A5F}">
      <dgm:prSet/>
      <dgm:spPr/>
      <dgm:t>
        <a:bodyPr/>
        <a:lstStyle/>
        <a:p>
          <a:endParaRPr lang="en-US"/>
        </a:p>
      </dgm:t>
    </dgm:pt>
    <dgm:pt modelId="{BF4C72A6-4AFB-461B-B247-3978C68EADD8}">
      <dgm:prSet/>
      <dgm:spPr/>
      <dgm:t>
        <a:bodyPr/>
        <a:lstStyle/>
        <a:p>
          <a:pPr>
            <a:defRPr cap="all"/>
          </a:pPr>
          <a:r>
            <a:rPr lang="en-US"/>
            <a:t>Making Software package available to customers</a:t>
          </a:r>
        </a:p>
      </dgm:t>
    </dgm:pt>
    <dgm:pt modelId="{B72AF61C-E9CF-463F-ACD9-D1CA611E9576}" type="parTrans" cxnId="{D8097661-1299-4441-A71C-59331EBDED2F}">
      <dgm:prSet/>
      <dgm:spPr/>
      <dgm:t>
        <a:bodyPr/>
        <a:lstStyle/>
        <a:p>
          <a:endParaRPr lang="en-US"/>
        </a:p>
      </dgm:t>
    </dgm:pt>
    <dgm:pt modelId="{A2F9951C-3B22-4BCB-A582-0039002D5FE8}" type="sibTrans" cxnId="{D8097661-1299-4441-A71C-59331EBDED2F}">
      <dgm:prSet/>
      <dgm:spPr/>
      <dgm:t>
        <a:bodyPr/>
        <a:lstStyle/>
        <a:p>
          <a:endParaRPr lang="en-US"/>
        </a:p>
      </dgm:t>
    </dgm:pt>
    <dgm:pt modelId="{098227BE-FCDA-4DD2-8413-64E8BFA049C6}">
      <dgm:prSet/>
      <dgm:spPr/>
      <dgm:t>
        <a:bodyPr/>
        <a:lstStyle/>
        <a:p>
          <a:pPr>
            <a:defRPr cap="all"/>
          </a:pPr>
          <a:r>
            <a:rPr lang="en-US"/>
            <a:t>Customization and development testing</a:t>
          </a:r>
        </a:p>
      </dgm:t>
    </dgm:pt>
    <dgm:pt modelId="{8B805240-7EA4-4797-8FC7-2FB0BF6F2DD5}" type="parTrans" cxnId="{9505E9B6-7363-4BA5-9FBD-9A9E9AE8AE2F}">
      <dgm:prSet/>
      <dgm:spPr/>
      <dgm:t>
        <a:bodyPr/>
        <a:lstStyle/>
        <a:p>
          <a:endParaRPr lang="en-US"/>
        </a:p>
      </dgm:t>
    </dgm:pt>
    <dgm:pt modelId="{D7E7572C-077C-43D8-9E1A-A13D00B16856}" type="sibTrans" cxnId="{9505E9B6-7363-4BA5-9FBD-9A9E9AE8AE2F}">
      <dgm:prSet/>
      <dgm:spPr/>
      <dgm:t>
        <a:bodyPr/>
        <a:lstStyle/>
        <a:p>
          <a:endParaRPr lang="en-US"/>
        </a:p>
      </dgm:t>
    </dgm:pt>
    <dgm:pt modelId="{B38573AD-F679-47C3-8312-D7C3203D6E01}">
      <dgm:prSet/>
      <dgm:spPr/>
      <dgm:t>
        <a:bodyPr/>
        <a:lstStyle/>
        <a:p>
          <a:pPr>
            <a:defRPr cap="all"/>
          </a:pPr>
          <a:r>
            <a:rPr lang="en-US"/>
            <a:t>Installation to staging servers</a:t>
          </a:r>
        </a:p>
      </dgm:t>
    </dgm:pt>
    <dgm:pt modelId="{C0EBB560-2979-4A9F-9712-13314BD21F0F}" type="parTrans" cxnId="{53BED3AF-1512-4296-BA99-BDE1EB4BDF87}">
      <dgm:prSet/>
      <dgm:spPr/>
      <dgm:t>
        <a:bodyPr/>
        <a:lstStyle/>
        <a:p>
          <a:endParaRPr lang="en-US"/>
        </a:p>
      </dgm:t>
    </dgm:pt>
    <dgm:pt modelId="{85C08E2A-1BFA-469C-A55E-91B622422015}" type="sibTrans" cxnId="{53BED3AF-1512-4296-BA99-BDE1EB4BDF87}">
      <dgm:prSet/>
      <dgm:spPr/>
      <dgm:t>
        <a:bodyPr/>
        <a:lstStyle/>
        <a:p>
          <a:endParaRPr lang="en-US"/>
        </a:p>
      </dgm:t>
    </dgm:pt>
    <dgm:pt modelId="{40BBE2C8-A05B-4D2C-B545-E0C20AA0524F}" type="pres">
      <dgm:prSet presAssocID="{A8909B43-B95C-4B24-B634-A79680EC3B67}" presName="root" presStyleCnt="0">
        <dgm:presLayoutVars>
          <dgm:dir/>
          <dgm:resizeHandles val="exact"/>
        </dgm:presLayoutVars>
      </dgm:prSet>
      <dgm:spPr/>
    </dgm:pt>
    <dgm:pt modelId="{CA4B4728-8190-4D7A-BA58-D3AACDFA08AB}" type="pres">
      <dgm:prSet presAssocID="{171725A2-5CF7-4E79-A586-1A2FFBAD8C85}" presName="compNode" presStyleCnt="0"/>
      <dgm:spPr/>
    </dgm:pt>
    <dgm:pt modelId="{73750293-2F99-4937-971D-4DC0615CF1BA}" type="pres">
      <dgm:prSet presAssocID="{171725A2-5CF7-4E79-A586-1A2FFBAD8C85}" presName="iconBgRect" presStyleLbl="bgShp" presStyleIdx="0" presStyleCnt="5"/>
      <dgm:spPr>
        <a:prstGeom prst="round2DiagRect">
          <a:avLst>
            <a:gd name="adj1" fmla="val 29727"/>
            <a:gd name="adj2" fmla="val 0"/>
          </a:avLst>
        </a:prstGeom>
      </dgm:spPr>
    </dgm:pt>
    <dgm:pt modelId="{21E6A7A4-A014-4CC0-8BC3-1CCE9A8E8CA9}" type="pres">
      <dgm:prSet presAssocID="{171725A2-5CF7-4E79-A586-1A2FFBAD8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35F0B90-49EB-4F7D-A7BC-43D84B686818}" type="pres">
      <dgm:prSet presAssocID="{171725A2-5CF7-4E79-A586-1A2FFBAD8C85}" presName="spaceRect" presStyleCnt="0"/>
      <dgm:spPr/>
    </dgm:pt>
    <dgm:pt modelId="{31A9A5B6-8E11-4D7E-8F61-12B84BC85B9A}" type="pres">
      <dgm:prSet presAssocID="{171725A2-5CF7-4E79-A586-1A2FFBAD8C85}" presName="textRect" presStyleLbl="revTx" presStyleIdx="0" presStyleCnt="5">
        <dgm:presLayoutVars>
          <dgm:chMax val="1"/>
          <dgm:chPref val="1"/>
        </dgm:presLayoutVars>
      </dgm:prSet>
      <dgm:spPr/>
    </dgm:pt>
    <dgm:pt modelId="{95DBF592-71F0-4B5E-92E3-D8104C6ECE41}" type="pres">
      <dgm:prSet presAssocID="{9CA26069-B27A-4774-929D-DB77FB473AAE}" presName="sibTrans" presStyleCnt="0"/>
      <dgm:spPr/>
    </dgm:pt>
    <dgm:pt modelId="{B36FF9B2-CBD1-4664-ADBF-7B8468BB1E1F}" type="pres">
      <dgm:prSet presAssocID="{B1B6A066-27FE-45D0-8D9E-2C3357FCF88C}" presName="compNode" presStyleCnt="0"/>
      <dgm:spPr/>
    </dgm:pt>
    <dgm:pt modelId="{126EC10C-5AEE-4B0E-A8A8-FCAF45187C14}" type="pres">
      <dgm:prSet presAssocID="{B1B6A066-27FE-45D0-8D9E-2C3357FCF88C}" presName="iconBgRect" presStyleLbl="bgShp" presStyleIdx="1" presStyleCnt="5"/>
      <dgm:spPr>
        <a:prstGeom prst="round2DiagRect">
          <a:avLst>
            <a:gd name="adj1" fmla="val 29727"/>
            <a:gd name="adj2" fmla="val 0"/>
          </a:avLst>
        </a:prstGeom>
      </dgm:spPr>
    </dgm:pt>
    <dgm:pt modelId="{4A86CF4B-BC5E-4247-A162-7CB4A94DA6C9}" type="pres">
      <dgm:prSet presAssocID="{B1B6A066-27FE-45D0-8D9E-2C3357FCF8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8622A2ED-F562-4F37-8875-6D91D56CB4C9}" type="pres">
      <dgm:prSet presAssocID="{B1B6A066-27FE-45D0-8D9E-2C3357FCF88C}" presName="spaceRect" presStyleCnt="0"/>
      <dgm:spPr/>
    </dgm:pt>
    <dgm:pt modelId="{F4A32088-A31D-44B9-A44E-214F2CED931A}" type="pres">
      <dgm:prSet presAssocID="{B1B6A066-27FE-45D0-8D9E-2C3357FCF88C}" presName="textRect" presStyleLbl="revTx" presStyleIdx="1" presStyleCnt="5">
        <dgm:presLayoutVars>
          <dgm:chMax val="1"/>
          <dgm:chPref val="1"/>
        </dgm:presLayoutVars>
      </dgm:prSet>
      <dgm:spPr/>
    </dgm:pt>
    <dgm:pt modelId="{2FE1D86F-8825-40D3-AA48-E18F1FA9122E}" type="pres">
      <dgm:prSet presAssocID="{2D782402-5BC8-4370-9609-5B8C71CE2A4D}" presName="sibTrans" presStyleCnt="0"/>
      <dgm:spPr/>
    </dgm:pt>
    <dgm:pt modelId="{EE2A2B67-EB2F-4541-9B2E-641344FF196E}" type="pres">
      <dgm:prSet presAssocID="{BF4C72A6-4AFB-461B-B247-3978C68EADD8}" presName="compNode" presStyleCnt="0"/>
      <dgm:spPr/>
    </dgm:pt>
    <dgm:pt modelId="{9A26BF45-59FE-4F9D-8834-460DB63CFFCB}" type="pres">
      <dgm:prSet presAssocID="{BF4C72A6-4AFB-461B-B247-3978C68EADD8}" presName="iconBgRect" presStyleLbl="bgShp" presStyleIdx="2" presStyleCnt="5"/>
      <dgm:spPr>
        <a:prstGeom prst="round2DiagRect">
          <a:avLst>
            <a:gd name="adj1" fmla="val 29727"/>
            <a:gd name="adj2" fmla="val 0"/>
          </a:avLst>
        </a:prstGeom>
      </dgm:spPr>
    </dgm:pt>
    <dgm:pt modelId="{37CD53AC-2659-477F-9ED2-67DC61FF585A}" type="pres">
      <dgm:prSet presAssocID="{BF4C72A6-4AFB-461B-B247-3978C68EAD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5DB10EF-0CA3-427C-A07F-97311FC19675}" type="pres">
      <dgm:prSet presAssocID="{BF4C72A6-4AFB-461B-B247-3978C68EADD8}" presName="spaceRect" presStyleCnt="0"/>
      <dgm:spPr/>
    </dgm:pt>
    <dgm:pt modelId="{5B9CA61D-DC99-487A-8412-8120218C8DAF}" type="pres">
      <dgm:prSet presAssocID="{BF4C72A6-4AFB-461B-B247-3978C68EADD8}" presName="textRect" presStyleLbl="revTx" presStyleIdx="2" presStyleCnt="5">
        <dgm:presLayoutVars>
          <dgm:chMax val="1"/>
          <dgm:chPref val="1"/>
        </dgm:presLayoutVars>
      </dgm:prSet>
      <dgm:spPr/>
    </dgm:pt>
    <dgm:pt modelId="{DA1EAA48-C648-4A98-A6A2-7A848C41AF88}" type="pres">
      <dgm:prSet presAssocID="{A2F9951C-3B22-4BCB-A582-0039002D5FE8}" presName="sibTrans" presStyleCnt="0"/>
      <dgm:spPr/>
    </dgm:pt>
    <dgm:pt modelId="{90487085-85E7-4E0F-B252-4F83ED2AD98C}" type="pres">
      <dgm:prSet presAssocID="{098227BE-FCDA-4DD2-8413-64E8BFA049C6}" presName="compNode" presStyleCnt="0"/>
      <dgm:spPr/>
    </dgm:pt>
    <dgm:pt modelId="{05106F5F-EAF5-4501-B3A8-7FB35FFA788D}" type="pres">
      <dgm:prSet presAssocID="{098227BE-FCDA-4DD2-8413-64E8BFA049C6}" presName="iconBgRect" presStyleLbl="bgShp" presStyleIdx="3" presStyleCnt="5"/>
      <dgm:spPr>
        <a:prstGeom prst="round2DiagRect">
          <a:avLst>
            <a:gd name="adj1" fmla="val 29727"/>
            <a:gd name="adj2" fmla="val 0"/>
          </a:avLst>
        </a:prstGeom>
      </dgm:spPr>
    </dgm:pt>
    <dgm:pt modelId="{933AF906-8EE2-4E13-ACCF-47B20423A16E}" type="pres">
      <dgm:prSet presAssocID="{098227BE-FCDA-4DD2-8413-64E8BFA049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95F6311-25EF-4ACB-9954-B59B70D8DB79}" type="pres">
      <dgm:prSet presAssocID="{098227BE-FCDA-4DD2-8413-64E8BFA049C6}" presName="spaceRect" presStyleCnt="0"/>
      <dgm:spPr/>
    </dgm:pt>
    <dgm:pt modelId="{07BD4D6C-4363-4B0E-83B0-D8C2A4492034}" type="pres">
      <dgm:prSet presAssocID="{098227BE-FCDA-4DD2-8413-64E8BFA049C6}" presName="textRect" presStyleLbl="revTx" presStyleIdx="3" presStyleCnt="5">
        <dgm:presLayoutVars>
          <dgm:chMax val="1"/>
          <dgm:chPref val="1"/>
        </dgm:presLayoutVars>
      </dgm:prSet>
      <dgm:spPr/>
    </dgm:pt>
    <dgm:pt modelId="{79EFD527-AD1A-4A0A-97F7-432B3423B7B5}" type="pres">
      <dgm:prSet presAssocID="{D7E7572C-077C-43D8-9E1A-A13D00B16856}" presName="sibTrans" presStyleCnt="0"/>
      <dgm:spPr/>
    </dgm:pt>
    <dgm:pt modelId="{9362A104-A1E5-4163-B92B-19D2B80C6FF4}" type="pres">
      <dgm:prSet presAssocID="{B38573AD-F679-47C3-8312-D7C3203D6E01}" presName="compNode" presStyleCnt="0"/>
      <dgm:spPr/>
    </dgm:pt>
    <dgm:pt modelId="{AA3C583C-4C35-4848-9121-CAC704A66672}" type="pres">
      <dgm:prSet presAssocID="{B38573AD-F679-47C3-8312-D7C3203D6E01}" presName="iconBgRect" presStyleLbl="bgShp" presStyleIdx="4" presStyleCnt="5"/>
      <dgm:spPr>
        <a:prstGeom prst="round2DiagRect">
          <a:avLst>
            <a:gd name="adj1" fmla="val 29727"/>
            <a:gd name="adj2" fmla="val 0"/>
          </a:avLst>
        </a:prstGeom>
      </dgm:spPr>
    </dgm:pt>
    <dgm:pt modelId="{9614D4FD-DA51-41FF-89FF-A41C3DA9B660}" type="pres">
      <dgm:prSet presAssocID="{B38573AD-F679-47C3-8312-D7C3203D6E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9C0A44-1535-4BE4-AF75-4275CDC542F7}" type="pres">
      <dgm:prSet presAssocID="{B38573AD-F679-47C3-8312-D7C3203D6E01}" presName="spaceRect" presStyleCnt="0"/>
      <dgm:spPr/>
    </dgm:pt>
    <dgm:pt modelId="{2FA090B4-0BBD-4709-AC26-532EAA2902FD}" type="pres">
      <dgm:prSet presAssocID="{B38573AD-F679-47C3-8312-D7C3203D6E01}" presName="textRect" presStyleLbl="revTx" presStyleIdx="4" presStyleCnt="5">
        <dgm:presLayoutVars>
          <dgm:chMax val="1"/>
          <dgm:chPref val="1"/>
        </dgm:presLayoutVars>
      </dgm:prSet>
      <dgm:spPr/>
    </dgm:pt>
  </dgm:ptLst>
  <dgm:cxnLst>
    <dgm:cxn modelId="{54A9DD10-3A9E-4531-ADC4-05C7AEED0932}" type="presOf" srcId="{098227BE-FCDA-4DD2-8413-64E8BFA049C6}" destId="{07BD4D6C-4363-4B0E-83B0-D8C2A4492034}" srcOrd="0" destOrd="0" presId="urn:microsoft.com/office/officeart/2018/5/layout/IconLeafLabelList"/>
    <dgm:cxn modelId="{9722BB1E-2032-41A9-BAD2-AADA502981AD}" type="presOf" srcId="{BF4C72A6-4AFB-461B-B247-3978C68EADD8}" destId="{5B9CA61D-DC99-487A-8412-8120218C8DAF}" srcOrd="0" destOrd="0" presId="urn:microsoft.com/office/officeart/2018/5/layout/IconLeafLabelList"/>
    <dgm:cxn modelId="{D8097661-1299-4441-A71C-59331EBDED2F}" srcId="{A8909B43-B95C-4B24-B634-A79680EC3B67}" destId="{BF4C72A6-4AFB-461B-B247-3978C68EADD8}" srcOrd="2" destOrd="0" parTransId="{B72AF61C-E9CF-463F-ACD9-D1CA611E9576}" sibTransId="{A2F9951C-3B22-4BCB-A582-0039002D5FE8}"/>
    <dgm:cxn modelId="{B0276750-2F1A-4B4E-A175-73F13054B415}" type="presOf" srcId="{B1B6A066-27FE-45D0-8D9E-2C3357FCF88C}" destId="{F4A32088-A31D-44B9-A44E-214F2CED931A}" srcOrd="0" destOrd="0" presId="urn:microsoft.com/office/officeart/2018/5/layout/IconLeafLabelList"/>
    <dgm:cxn modelId="{994C2384-8B10-4777-9004-B89CA9A9BE26}" type="presOf" srcId="{B38573AD-F679-47C3-8312-D7C3203D6E01}" destId="{2FA090B4-0BBD-4709-AC26-532EAA2902FD}" srcOrd="0" destOrd="0" presId="urn:microsoft.com/office/officeart/2018/5/layout/IconLeafLabelList"/>
    <dgm:cxn modelId="{33F9E39B-6E25-425F-B125-5952AC2D4A5F}" srcId="{A8909B43-B95C-4B24-B634-A79680EC3B67}" destId="{B1B6A066-27FE-45D0-8D9E-2C3357FCF88C}" srcOrd="1" destOrd="0" parTransId="{CE96C492-AB67-45A8-B8E3-7B026F4E88C5}" sibTransId="{2D782402-5BC8-4370-9609-5B8C71CE2A4D}"/>
    <dgm:cxn modelId="{53BED3AF-1512-4296-BA99-BDE1EB4BDF87}" srcId="{A8909B43-B95C-4B24-B634-A79680EC3B67}" destId="{B38573AD-F679-47C3-8312-D7C3203D6E01}" srcOrd="4" destOrd="0" parTransId="{C0EBB560-2979-4A9F-9712-13314BD21F0F}" sibTransId="{85C08E2A-1BFA-469C-A55E-91B622422015}"/>
    <dgm:cxn modelId="{B6CB63B0-6DBA-41A6-B328-BA1F7007E82A}" type="presOf" srcId="{A8909B43-B95C-4B24-B634-A79680EC3B67}" destId="{40BBE2C8-A05B-4D2C-B545-E0C20AA0524F}" srcOrd="0" destOrd="0" presId="urn:microsoft.com/office/officeart/2018/5/layout/IconLeafLabelList"/>
    <dgm:cxn modelId="{9505E9B6-7363-4BA5-9FBD-9A9E9AE8AE2F}" srcId="{A8909B43-B95C-4B24-B634-A79680EC3B67}" destId="{098227BE-FCDA-4DD2-8413-64E8BFA049C6}" srcOrd="3" destOrd="0" parTransId="{8B805240-7EA4-4797-8FC7-2FB0BF6F2DD5}" sibTransId="{D7E7572C-077C-43D8-9E1A-A13D00B16856}"/>
    <dgm:cxn modelId="{080E92BE-61BA-4E04-AE90-F7783FF7EA0D}" type="presOf" srcId="{171725A2-5CF7-4E79-A586-1A2FFBAD8C85}" destId="{31A9A5B6-8E11-4D7E-8F61-12B84BC85B9A}" srcOrd="0" destOrd="0" presId="urn:microsoft.com/office/officeart/2018/5/layout/IconLeafLabelList"/>
    <dgm:cxn modelId="{CA07A1D9-D49D-49ED-81EA-9A97ADDC8CE6}" srcId="{A8909B43-B95C-4B24-B634-A79680EC3B67}" destId="{171725A2-5CF7-4E79-A586-1A2FFBAD8C85}" srcOrd="0" destOrd="0" parTransId="{12D42857-E0F1-4597-8F30-4CA752ABA4FF}" sibTransId="{9CA26069-B27A-4774-929D-DB77FB473AAE}"/>
    <dgm:cxn modelId="{8C71D796-C6A4-4184-BE04-A8637541F08D}" type="presParOf" srcId="{40BBE2C8-A05B-4D2C-B545-E0C20AA0524F}" destId="{CA4B4728-8190-4D7A-BA58-D3AACDFA08AB}" srcOrd="0" destOrd="0" presId="urn:microsoft.com/office/officeart/2018/5/layout/IconLeafLabelList"/>
    <dgm:cxn modelId="{3AA394D2-9313-41A3-9D23-7A2C8A4FE342}" type="presParOf" srcId="{CA4B4728-8190-4D7A-BA58-D3AACDFA08AB}" destId="{73750293-2F99-4937-971D-4DC0615CF1BA}" srcOrd="0" destOrd="0" presId="urn:microsoft.com/office/officeart/2018/5/layout/IconLeafLabelList"/>
    <dgm:cxn modelId="{C6751428-E2FD-47CC-AD4C-2F8F6F89D1D1}" type="presParOf" srcId="{CA4B4728-8190-4D7A-BA58-D3AACDFA08AB}" destId="{21E6A7A4-A014-4CC0-8BC3-1CCE9A8E8CA9}" srcOrd="1" destOrd="0" presId="urn:microsoft.com/office/officeart/2018/5/layout/IconLeafLabelList"/>
    <dgm:cxn modelId="{BB748B2B-DC95-4BD1-9521-76DF007DA89E}" type="presParOf" srcId="{CA4B4728-8190-4D7A-BA58-D3AACDFA08AB}" destId="{E35F0B90-49EB-4F7D-A7BC-43D84B686818}" srcOrd="2" destOrd="0" presId="urn:microsoft.com/office/officeart/2018/5/layout/IconLeafLabelList"/>
    <dgm:cxn modelId="{1B02EB5A-4C09-48CB-813F-F18131B2D025}" type="presParOf" srcId="{CA4B4728-8190-4D7A-BA58-D3AACDFA08AB}" destId="{31A9A5B6-8E11-4D7E-8F61-12B84BC85B9A}" srcOrd="3" destOrd="0" presId="urn:microsoft.com/office/officeart/2018/5/layout/IconLeafLabelList"/>
    <dgm:cxn modelId="{50C8FBB5-CE6E-47B6-B906-E8AC0194A7DB}" type="presParOf" srcId="{40BBE2C8-A05B-4D2C-B545-E0C20AA0524F}" destId="{95DBF592-71F0-4B5E-92E3-D8104C6ECE41}" srcOrd="1" destOrd="0" presId="urn:microsoft.com/office/officeart/2018/5/layout/IconLeafLabelList"/>
    <dgm:cxn modelId="{11464FE7-B85F-4429-B5EC-11E07A811287}" type="presParOf" srcId="{40BBE2C8-A05B-4D2C-B545-E0C20AA0524F}" destId="{B36FF9B2-CBD1-4664-ADBF-7B8468BB1E1F}" srcOrd="2" destOrd="0" presId="urn:microsoft.com/office/officeart/2018/5/layout/IconLeafLabelList"/>
    <dgm:cxn modelId="{F6C3D949-DF21-49C4-81AC-1730D58E073F}" type="presParOf" srcId="{B36FF9B2-CBD1-4664-ADBF-7B8468BB1E1F}" destId="{126EC10C-5AEE-4B0E-A8A8-FCAF45187C14}" srcOrd="0" destOrd="0" presId="urn:microsoft.com/office/officeart/2018/5/layout/IconLeafLabelList"/>
    <dgm:cxn modelId="{E2B71321-31F4-4C80-88D6-E2A28DB41028}" type="presParOf" srcId="{B36FF9B2-CBD1-4664-ADBF-7B8468BB1E1F}" destId="{4A86CF4B-BC5E-4247-A162-7CB4A94DA6C9}" srcOrd="1" destOrd="0" presId="urn:microsoft.com/office/officeart/2018/5/layout/IconLeafLabelList"/>
    <dgm:cxn modelId="{5BC65212-95C9-4571-A910-1A0524F3626C}" type="presParOf" srcId="{B36FF9B2-CBD1-4664-ADBF-7B8468BB1E1F}" destId="{8622A2ED-F562-4F37-8875-6D91D56CB4C9}" srcOrd="2" destOrd="0" presId="urn:microsoft.com/office/officeart/2018/5/layout/IconLeafLabelList"/>
    <dgm:cxn modelId="{6CD140E7-92CD-4A53-9035-00B0C62CA510}" type="presParOf" srcId="{B36FF9B2-CBD1-4664-ADBF-7B8468BB1E1F}" destId="{F4A32088-A31D-44B9-A44E-214F2CED931A}" srcOrd="3" destOrd="0" presId="urn:microsoft.com/office/officeart/2018/5/layout/IconLeafLabelList"/>
    <dgm:cxn modelId="{3B87D3B0-A5A3-4F8A-945E-37DFAC21471F}" type="presParOf" srcId="{40BBE2C8-A05B-4D2C-B545-E0C20AA0524F}" destId="{2FE1D86F-8825-40D3-AA48-E18F1FA9122E}" srcOrd="3" destOrd="0" presId="urn:microsoft.com/office/officeart/2018/5/layout/IconLeafLabelList"/>
    <dgm:cxn modelId="{664A2AF6-D546-4CEB-B82E-16FB07B4031C}" type="presParOf" srcId="{40BBE2C8-A05B-4D2C-B545-E0C20AA0524F}" destId="{EE2A2B67-EB2F-4541-9B2E-641344FF196E}" srcOrd="4" destOrd="0" presId="urn:microsoft.com/office/officeart/2018/5/layout/IconLeafLabelList"/>
    <dgm:cxn modelId="{299999FC-9D41-498A-9947-BDAFC6378471}" type="presParOf" srcId="{EE2A2B67-EB2F-4541-9B2E-641344FF196E}" destId="{9A26BF45-59FE-4F9D-8834-460DB63CFFCB}" srcOrd="0" destOrd="0" presId="urn:microsoft.com/office/officeart/2018/5/layout/IconLeafLabelList"/>
    <dgm:cxn modelId="{2DB7A48C-E99C-4702-AA76-2548A1F0C07D}" type="presParOf" srcId="{EE2A2B67-EB2F-4541-9B2E-641344FF196E}" destId="{37CD53AC-2659-477F-9ED2-67DC61FF585A}" srcOrd="1" destOrd="0" presId="urn:microsoft.com/office/officeart/2018/5/layout/IconLeafLabelList"/>
    <dgm:cxn modelId="{4E23F7B1-A787-4A67-BC48-FED6F7D1099F}" type="presParOf" srcId="{EE2A2B67-EB2F-4541-9B2E-641344FF196E}" destId="{65DB10EF-0CA3-427C-A07F-97311FC19675}" srcOrd="2" destOrd="0" presId="urn:microsoft.com/office/officeart/2018/5/layout/IconLeafLabelList"/>
    <dgm:cxn modelId="{65866120-157F-4559-8240-13BC04B81DB4}" type="presParOf" srcId="{EE2A2B67-EB2F-4541-9B2E-641344FF196E}" destId="{5B9CA61D-DC99-487A-8412-8120218C8DAF}" srcOrd="3" destOrd="0" presId="urn:microsoft.com/office/officeart/2018/5/layout/IconLeafLabelList"/>
    <dgm:cxn modelId="{E52B5AEC-6AEB-4908-82C4-F10F55D7D959}" type="presParOf" srcId="{40BBE2C8-A05B-4D2C-B545-E0C20AA0524F}" destId="{DA1EAA48-C648-4A98-A6A2-7A848C41AF88}" srcOrd="5" destOrd="0" presId="urn:microsoft.com/office/officeart/2018/5/layout/IconLeafLabelList"/>
    <dgm:cxn modelId="{CDA142C8-92C3-4230-A1C4-2FB354A1DD54}" type="presParOf" srcId="{40BBE2C8-A05B-4D2C-B545-E0C20AA0524F}" destId="{90487085-85E7-4E0F-B252-4F83ED2AD98C}" srcOrd="6" destOrd="0" presId="urn:microsoft.com/office/officeart/2018/5/layout/IconLeafLabelList"/>
    <dgm:cxn modelId="{73860726-FBE7-4645-8B27-DCFA00616297}" type="presParOf" srcId="{90487085-85E7-4E0F-B252-4F83ED2AD98C}" destId="{05106F5F-EAF5-4501-B3A8-7FB35FFA788D}" srcOrd="0" destOrd="0" presId="urn:microsoft.com/office/officeart/2018/5/layout/IconLeafLabelList"/>
    <dgm:cxn modelId="{CE31A465-B4A2-4A52-8F0B-0AD7344850EB}" type="presParOf" srcId="{90487085-85E7-4E0F-B252-4F83ED2AD98C}" destId="{933AF906-8EE2-4E13-ACCF-47B20423A16E}" srcOrd="1" destOrd="0" presId="urn:microsoft.com/office/officeart/2018/5/layout/IconLeafLabelList"/>
    <dgm:cxn modelId="{BA618F41-B682-4A5F-A929-2918C6A81940}" type="presParOf" srcId="{90487085-85E7-4E0F-B252-4F83ED2AD98C}" destId="{B95F6311-25EF-4ACB-9954-B59B70D8DB79}" srcOrd="2" destOrd="0" presId="urn:microsoft.com/office/officeart/2018/5/layout/IconLeafLabelList"/>
    <dgm:cxn modelId="{5115255C-C0A9-4216-A0F0-D379D42C416E}" type="presParOf" srcId="{90487085-85E7-4E0F-B252-4F83ED2AD98C}" destId="{07BD4D6C-4363-4B0E-83B0-D8C2A4492034}" srcOrd="3" destOrd="0" presId="urn:microsoft.com/office/officeart/2018/5/layout/IconLeafLabelList"/>
    <dgm:cxn modelId="{CE9B6234-EE4E-46DB-AEBA-4A014F26DB55}" type="presParOf" srcId="{40BBE2C8-A05B-4D2C-B545-E0C20AA0524F}" destId="{79EFD527-AD1A-4A0A-97F7-432B3423B7B5}" srcOrd="7" destOrd="0" presId="urn:microsoft.com/office/officeart/2018/5/layout/IconLeafLabelList"/>
    <dgm:cxn modelId="{4D498891-C38F-4BE4-8DBF-E33F3EE948E1}" type="presParOf" srcId="{40BBE2C8-A05B-4D2C-B545-E0C20AA0524F}" destId="{9362A104-A1E5-4163-B92B-19D2B80C6FF4}" srcOrd="8" destOrd="0" presId="urn:microsoft.com/office/officeart/2018/5/layout/IconLeafLabelList"/>
    <dgm:cxn modelId="{E7C003BA-A8C7-4437-81D8-4973CB39E19C}" type="presParOf" srcId="{9362A104-A1E5-4163-B92B-19D2B80C6FF4}" destId="{AA3C583C-4C35-4848-9121-CAC704A66672}" srcOrd="0" destOrd="0" presId="urn:microsoft.com/office/officeart/2018/5/layout/IconLeafLabelList"/>
    <dgm:cxn modelId="{C085831E-6631-4DF9-B38C-4558B0E1BBCB}" type="presParOf" srcId="{9362A104-A1E5-4163-B92B-19D2B80C6FF4}" destId="{9614D4FD-DA51-41FF-89FF-A41C3DA9B660}" srcOrd="1" destOrd="0" presId="urn:microsoft.com/office/officeart/2018/5/layout/IconLeafLabelList"/>
    <dgm:cxn modelId="{56ED782E-FB65-4AA8-9126-C6ADC25F08E1}" type="presParOf" srcId="{9362A104-A1E5-4163-B92B-19D2B80C6FF4}" destId="{589C0A44-1535-4BE4-AF75-4275CDC542F7}" srcOrd="2" destOrd="0" presId="urn:microsoft.com/office/officeart/2018/5/layout/IconLeafLabelList"/>
    <dgm:cxn modelId="{4E2B927E-7696-4F83-ACF0-5D5FCDBC0D33}" type="presParOf" srcId="{9362A104-A1E5-4163-B92B-19D2B80C6FF4}" destId="{2FA090B4-0BBD-4709-AC26-532EAA2902F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77C4D5-AAD7-42C1-BBC5-F861A13E74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169212-18FD-41C8-8381-A043BE77CF63}">
      <dgm:prSet/>
      <dgm:spPr/>
      <dgm:t>
        <a:bodyPr/>
        <a:lstStyle/>
        <a:p>
          <a:r>
            <a:rPr lang="en-US"/>
            <a:t>Users</a:t>
          </a:r>
        </a:p>
      </dgm:t>
    </dgm:pt>
    <dgm:pt modelId="{47E74351-1EAE-4C47-8288-D40C2BED1045}" type="parTrans" cxnId="{74177A8D-2EC7-4E3D-A6A3-418B61E6C32B}">
      <dgm:prSet/>
      <dgm:spPr/>
      <dgm:t>
        <a:bodyPr/>
        <a:lstStyle/>
        <a:p>
          <a:endParaRPr lang="en-US"/>
        </a:p>
      </dgm:t>
    </dgm:pt>
    <dgm:pt modelId="{3F97FCB9-6DBD-4B73-A20D-1F467B8A9E1E}" type="sibTrans" cxnId="{74177A8D-2EC7-4E3D-A6A3-418B61E6C32B}">
      <dgm:prSet/>
      <dgm:spPr/>
      <dgm:t>
        <a:bodyPr/>
        <a:lstStyle/>
        <a:p>
          <a:endParaRPr lang="en-US"/>
        </a:p>
      </dgm:t>
    </dgm:pt>
    <dgm:pt modelId="{C6E6D53C-B019-4AA8-9730-06F32EFB60D5}">
      <dgm:prSet/>
      <dgm:spPr/>
      <dgm:t>
        <a:bodyPr/>
        <a:lstStyle/>
        <a:p>
          <a:r>
            <a:rPr lang="en-US"/>
            <a:t>Testers</a:t>
          </a:r>
        </a:p>
      </dgm:t>
    </dgm:pt>
    <dgm:pt modelId="{25FD2B99-B780-471E-9E00-B7A0A4EFDAD9}" type="parTrans" cxnId="{1337040A-B0B0-46DC-A87D-1DD353A3CD5E}">
      <dgm:prSet/>
      <dgm:spPr/>
      <dgm:t>
        <a:bodyPr/>
        <a:lstStyle/>
        <a:p>
          <a:endParaRPr lang="en-US"/>
        </a:p>
      </dgm:t>
    </dgm:pt>
    <dgm:pt modelId="{94063D94-070E-4E4C-9456-E2BDA8A6DB3B}" type="sibTrans" cxnId="{1337040A-B0B0-46DC-A87D-1DD353A3CD5E}">
      <dgm:prSet/>
      <dgm:spPr/>
      <dgm:t>
        <a:bodyPr/>
        <a:lstStyle/>
        <a:p>
          <a:endParaRPr lang="en-US"/>
        </a:p>
      </dgm:t>
    </dgm:pt>
    <dgm:pt modelId="{4369E91D-1657-4C85-BB61-434988F1BDC9}">
      <dgm:prSet/>
      <dgm:spPr/>
      <dgm:t>
        <a:bodyPr/>
        <a:lstStyle/>
        <a:p>
          <a:r>
            <a:rPr lang="en-US"/>
            <a:t>Support managers</a:t>
          </a:r>
        </a:p>
      </dgm:t>
    </dgm:pt>
    <dgm:pt modelId="{709CB6CE-AFAC-47F3-A90C-36D97EAE37C2}" type="parTrans" cxnId="{8EB67EDA-556E-43B7-9705-881AF45C92B4}">
      <dgm:prSet/>
      <dgm:spPr/>
      <dgm:t>
        <a:bodyPr/>
        <a:lstStyle/>
        <a:p>
          <a:endParaRPr lang="en-US"/>
        </a:p>
      </dgm:t>
    </dgm:pt>
    <dgm:pt modelId="{F3AACC4C-EE75-41AE-A1FB-A7F3653FAA3C}" type="sibTrans" cxnId="{8EB67EDA-556E-43B7-9705-881AF45C92B4}">
      <dgm:prSet/>
      <dgm:spPr/>
      <dgm:t>
        <a:bodyPr/>
        <a:lstStyle/>
        <a:p>
          <a:endParaRPr lang="en-US"/>
        </a:p>
      </dgm:t>
    </dgm:pt>
    <dgm:pt modelId="{B0AAC3FC-D86F-4146-ABB4-238DBBCE00E1}">
      <dgm:prSet/>
      <dgm:spPr/>
      <dgm:t>
        <a:bodyPr/>
        <a:lstStyle/>
        <a:p>
          <a:r>
            <a:rPr lang="en-US"/>
            <a:t>Field Support Engineers</a:t>
          </a:r>
        </a:p>
      </dgm:t>
    </dgm:pt>
    <dgm:pt modelId="{A9BEEDF3-E9AD-4116-8CB4-D19E3C2C22C8}" type="parTrans" cxnId="{BF8F54BE-42AA-47BB-8C08-6599DE3B286A}">
      <dgm:prSet/>
      <dgm:spPr/>
      <dgm:t>
        <a:bodyPr/>
        <a:lstStyle/>
        <a:p>
          <a:endParaRPr lang="en-US"/>
        </a:p>
      </dgm:t>
    </dgm:pt>
    <dgm:pt modelId="{0BFB2333-5A32-448F-9A27-7F5F15D3E66B}" type="sibTrans" cxnId="{BF8F54BE-42AA-47BB-8C08-6599DE3B286A}">
      <dgm:prSet/>
      <dgm:spPr/>
      <dgm:t>
        <a:bodyPr/>
        <a:lstStyle/>
        <a:p>
          <a:endParaRPr lang="en-US"/>
        </a:p>
      </dgm:t>
    </dgm:pt>
    <dgm:pt modelId="{AE87F5A0-ADD4-425D-BEC5-8644391FBE6F}" type="pres">
      <dgm:prSet presAssocID="{6D77C4D5-AAD7-42C1-BBC5-F861A13E7418}" presName="root" presStyleCnt="0">
        <dgm:presLayoutVars>
          <dgm:dir/>
          <dgm:resizeHandles val="exact"/>
        </dgm:presLayoutVars>
      </dgm:prSet>
      <dgm:spPr/>
    </dgm:pt>
    <dgm:pt modelId="{5B5FD65B-50D2-4020-879A-51F6C77C43D1}" type="pres">
      <dgm:prSet presAssocID="{BA169212-18FD-41C8-8381-A043BE77CF63}" presName="compNode" presStyleCnt="0"/>
      <dgm:spPr/>
    </dgm:pt>
    <dgm:pt modelId="{9B4153E6-1740-41B2-99FA-22CEC97C295F}" type="pres">
      <dgm:prSet presAssocID="{BA169212-18FD-41C8-8381-A043BE77CF63}" presName="bgRect" presStyleLbl="bgShp" presStyleIdx="0" presStyleCnt="4"/>
      <dgm:spPr/>
    </dgm:pt>
    <dgm:pt modelId="{7E1955CC-136C-43EE-9D36-8487787B69B7}" type="pres">
      <dgm:prSet presAssocID="{BA169212-18FD-41C8-8381-A043BE77C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54EAB43-268B-4770-A7AA-435891BD42C4}" type="pres">
      <dgm:prSet presAssocID="{BA169212-18FD-41C8-8381-A043BE77CF63}" presName="spaceRect" presStyleCnt="0"/>
      <dgm:spPr/>
    </dgm:pt>
    <dgm:pt modelId="{AF81FC58-28ED-41E9-9450-DFE56A5AC776}" type="pres">
      <dgm:prSet presAssocID="{BA169212-18FD-41C8-8381-A043BE77CF63}" presName="parTx" presStyleLbl="revTx" presStyleIdx="0" presStyleCnt="4">
        <dgm:presLayoutVars>
          <dgm:chMax val="0"/>
          <dgm:chPref val="0"/>
        </dgm:presLayoutVars>
      </dgm:prSet>
      <dgm:spPr/>
    </dgm:pt>
    <dgm:pt modelId="{3711D9FF-FF13-44CA-AB57-CA0765177882}" type="pres">
      <dgm:prSet presAssocID="{3F97FCB9-6DBD-4B73-A20D-1F467B8A9E1E}" presName="sibTrans" presStyleCnt="0"/>
      <dgm:spPr/>
    </dgm:pt>
    <dgm:pt modelId="{D02EEEB7-0278-4629-B22E-89DE15AA9A65}" type="pres">
      <dgm:prSet presAssocID="{C6E6D53C-B019-4AA8-9730-06F32EFB60D5}" presName="compNode" presStyleCnt="0"/>
      <dgm:spPr/>
    </dgm:pt>
    <dgm:pt modelId="{C19B82E0-C8E5-4CB0-9BAF-174172149EBB}" type="pres">
      <dgm:prSet presAssocID="{C6E6D53C-B019-4AA8-9730-06F32EFB60D5}" presName="bgRect" presStyleLbl="bgShp" presStyleIdx="1" presStyleCnt="4"/>
      <dgm:spPr/>
    </dgm:pt>
    <dgm:pt modelId="{6C6D483F-A3B1-4065-87C5-CD248422B141}" type="pres">
      <dgm:prSet presAssocID="{C6E6D53C-B019-4AA8-9730-06F32EFB60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6DC3E7E-9417-4FE8-A7A1-8D65855782F7}" type="pres">
      <dgm:prSet presAssocID="{C6E6D53C-B019-4AA8-9730-06F32EFB60D5}" presName="spaceRect" presStyleCnt="0"/>
      <dgm:spPr/>
    </dgm:pt>
    <dgm:pt modelId="{9E5E5B59-6902-4B63-9369-806EC6D5529B}" type="pres">
      <dgm:prSet presAssocID="{C6E6D53C-B019-4AA8-9730-06F32EFB60D5}" presName="parTx" presStyleLbl="revTx" presStyleIdx="1" presStyleCnt="4">
        <dgm:presLayoutVars>
          <dgm:chMax val="0"/>
          <dgm:chPref val="0"/>
        </dgm:presLayoutVars>
      </dgm:prSet>
      <dgm:spPr/>
    </dgm:pt>
    <dgm:pt modelId="{8D3C5A79-B078-4CCD-9960-E73AF1F023F9}" type="pres">
      <dgm:prSet presAssocID="{94063D94-070E-4E4C-9456-E2BDA8A6DB3B}" presName="sibTrans" presStyleCnt="0"/>
      <dgm:spPr/>
    </dgm:pt>
    <dgm:pt modelId="{6C2BB6E2-19B4-43F9-A3EF-6E1F3C54BD89}" type="pres">
      <dgm:prSet presAssocID="{4369E91D-1657-4C85-BB61-434988F1BDC9}" presName="compNode" presStyleCnt="0"/>
      <dgm:spPr/>
    </dgm:pt>
    <dgm:pt modelId="{C39E6451-7B21-4A4B-9329-1E963AF71832}" type="pres">
      <dgm:prSet presAssocID="{4369E91D-1657-4C85-BB61-434988F1BDC9}" presName="bgRect" presStyleLbl="bgShp" presStyleIdx="2" presStyleCnt="4"/>
      <dgm:spPr/>
    </dgm:pt>
    <dgm:pt modelId="{EEAA58FE-7A1C-4E8B-ABD0-65950C435F77}" type="pres">
      <dgm:prSet presAssocID="{4369E91D-1657-4C85-BB61-434988F1B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F0D92B4-AE12-4C32-B407-BEAD908930B5}" type="pres">
      <dgm:prSet presAssocID="{4369E91D-1657-4C85-BB61-434988F1BDC9}" presName="spaceRect" presStyleCnt="0"/>
      <dgm:spPr/>
    </dgm:pt>
    <dgm:pt modelId="{36D9D87B-AC27-443C-BDED-9D256498416E}" type="pres">
      <dgm:prSet presAssocID="{4369E91D-1657-4C85-BB61-434988F1BDC9}" presName="parTx" presStyleLbl="revTx" presStyleIdx="2" presStyleCnt="4">
        <dgm:presLayoutVars>
          <dgm:chMax val="0"/>
          <dgm:chPref val="0"/>
        </dgm:presLayoutVars>
      </dgm:prSet>
      <dgm:spPr/>
    </dgm:pt>
    <dgm:pt modelId="{FDEBF0F9-D3D1-46A9-950E-AF3A510EED86}" type="pres">
      <dgm:prSet presAssocID="{F3AACC4C-EE75-41AE-A1FB-A7F3653FAA3C}" presName="sibTrans" presStyleCnt="0"/>
      <dgm:spPr/>
    </dgm:pt>
    <dgm:pt modelId="{3F2CA387-B5C2-4FFA-BF1A-AB5373BB223E}" type="pres">
      <dgm:prSet presAssocID="{B0AAC3FC-D86F-4146-ABB4-238DBBCE00E1}" presName="compNode" presStyleCnt="0"/>
      <dgm:spPr/>
    </dgm:pt>
    <dgm:pt modelId="{459E89D3-5204-480F-9865-B37755366D18}" type="pres">
      <dgm:prSet presAssocID="{B0AAC3FC-D86F-4146-ABB4-238DBBCE00E1}" presName="bgRect" presStyleLbl="bgShp" presStyleIdx="3" presStyleCnt="4"/>
      <dgm:spPr/>
    </dgm:pt>
    <dgm:pt modelId="{1FE9A7BD-94F2-4140-B0AC-3F948339DE88}" type="pres">
      <dgm:prSet presAssocID="{B0AAC3FC-D86F-4146-ABB4-238DBBCE0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CBFBF9C-C490-4257-88EF-3D689D191C56}" type="pres">
      <dgm:prSet presAssocID="{B0AAC3FC-D86F-4146-ABB4-238DBBCE00E1}" presName="spaceRect" presStyleCnt="0"/>
      <dgm:spPr/>
    </dgm:pt>
    <dgm:pt modelId="{9D0AB43C-A58F-421A-B87D-4C98783A88BA}" type="pres">
      <dgm:prSet presAssocID="{B0AAC3FC-D86F-4146-ABB4-238DBBCE00E1}" presName="parTx" presStyleLbl="revTx" presStyleIdx="3" presStyleCnt="4">
        <dgm:presLayoutVars>
          <dgm:chMax val="0"/>
          <dgm:chPref val="0"/>
        </dgm:presLayoutVars>
      </dgm:prSet>
      <dgm:spPr/>
    </dgm:pt>
  </dgm:ptLst>
  <dgm:cxnLst>
    <dgm:cxn modelId="{1337040A-B0B0-46DC-A87D-1DD353A3CD5E}" srcId="{6D77C4D5-AAD7-42C1-BBC5-F861A13E7418}" destId="{C6E6D53C-B019-4AA8-9730-06F32EFB60D5}" srcOrd="1" destOrd="0" parTransId="{25FD2B99-B780-471E-9E00-B7A0A4EFDAD9}" sibTransId="{94063D94-070E-4E4C-9456-E2BDA8A6DB3B}"/>
    <dgm:cxn modelId="{1C926776-E089-43F1-8CB3-9EC787B3D77D}" type="presOf" srcId="{C6E6D53C-B019-4AA8-9730-06F32EFB60D5}" destId="{9E5E5B59-6902-4B63-9369-806EC6D5529B}" srcOrd="0" destOrd="0" presId="urn:microsoft.com/office/officeart/2018/2/layout/IconVerticalSolidList"/>
    <dgm:cxn modelId="{119FB877-ADCC-4F8D-970B-04EDCDAD7D69}" type="presOf" srcId="{6D77C4D5-AAD7-42C1-BBC5-F861A13E7418}" destId="{AE87F5A0-ADD4-425D-BEC5-8644391FBE6F}" srcOrd="0" destOrd="0" presId="urn:microsoft.com/office/officeart/2018/2/layout/IconVerticalSolidList"/>
    <dgm:cxn modelId="{74177A8D-2EC7-4E3D-A6A3-418B61E6C32B}" srcId="{6D77C4D5-AAD7-42C1-BBC5-F861A13E7418}" destId="{BA169212-18FD-41C8-8381-A043BE77CF63}" srcOrd="0" destOrd="0" parTransId="{47E74351-1EAE-4C47-8288-D40C2BED1045}" sibTransId="{3F97FCB9-6DBD-4B73-A20D-1F467B8A9E1E}"/>
    <dgm:cxn modelId="{BF8F54BE-42AA-47BB-8C08-6599DE3B286A}" srcId="{6D77C4D5-AAD7-42C1-BBC5-F861A13E7418}" destId="{B0AAC3FC-D86F-4146-ABB4-238DBBCE00E1}" srcOrd="3" destOrd="0" parTransId="{A9BEEDF3-E9AD-4116-8CB4-D19E3C2C22C8}" sibTransId="{0BFB2333-5A32-448F-9A27-7F5F15D3E66B}"/>
    <dgm:cxn modelId="{EEF212C9-DAAB-4591-B4EF-B7CCCA429005}" type="presOf" srcId="{4369E91D-1657-4C85-BB61-434988F1BDC9}" destId="{36D9D87B-AC27-443C-BDED-9D256498416E}" srcOrd="0" destOrd="0" presId="urn:microsoft.com/office/officeart/2018/2/layout/IconVerticalSolidList"/>
    <dgm:cxn modelId="{8EB67EDA-556E-43B7-9705-881AF45C92B4}" srcId="{6D77C4D5-AAD7-42C1-BBC5-F861A13E7418}" destId="{4369E91D-1657-4C85-BB61-434988F1BDC9}" srcOrd="2" destOrd="0" parTransId="{709CB6CE-AFAC-47F3-A90C-36D97EAE37C2}" sibTransId="{F3AACC4C-EE75-41AE-A1FB-A7F3653FAA3C}"/>
    <dgm:cxn modelId="{FA8D0EDF-2078-40E2-8A67-AB672968BCD7}" type="presOf" srcId="{B0AAC3FC-D86F-4146-ABB4-238DBBCE00E1}" destId="{9D0AB43C-A58F-421A-B87D-4C98783A88BA}" srcOrd="0" destOrd="0" presId="urn:microsoft.com/office/officeart/2018/2/layout/IconVerticalSolidList"/>
    <dgm:cxn modelId="{5C98CEE7-4F00-4840-A4C4-3C166D1210FF}" type="presOf" srcId="{BA169212-18FD-41C8-8381-A043BE77CF63}" destId="{AF81FC58-28ED-41E9-9450-DFE56A5AC776}" srcOrd="0" destOrd="0" presId="urn:microsoft.com/office/officeart/2018/2/layout/IconVerticalSolidList"/>
    <dgm:cxn modelId="{26A4ACF5-A90B-45DA-8C15-6F60285D45AD}" type="presParOf" srcId="{AE87F5A0-ADD4-425D-BEC5-8644391FBE6F}" destId="{5B5FD65B-50D2-4020-879A-51F6C77C43D1}" srcOrd="0" destOrd="0" presId="urn:microsoft.com/office/officeart/2018/2/layout/IconVerticalSolidList"/>
    <dgm:cxn modelId="{F69E72BF-EAC1-49DE-9DE8-03C318EBF3D0}" type="presParOf" srcId="{5B5FD65B-50D2-4020-879A-51F6C77C43D1}" destId="{9B4153E6-1740-41B2-99FA-22CEC97C295F}" srcOrd="0" destOrd="0" presId="urn:microsoft.com/office/officeart/2018/2/layout/IconVerticalSolidList"/>
    <dgm:cxn modelId="{69B7A3A3-8360-4758-90E9-876CDAED55C7}" type="presParOf" srcId="{5B5FD65B-50D2-4020-879A-51F6C77C43D1}" destId="{7E1955CC-136C-43EE-9D36-8487787B69B7}" srcOrd="1" destOrd="0" presId="urn:microsoft.com/office/officeart/2018/2/layout/IconVerticalSolidList"/>
    <dgm:cxn modelId="{ED863A73-9C04-4C35-ACFA-AE7D1E3BAAFC}" type="presParOf" srcId="{5B5FD65B-50D2-4020-879A-51F6C77C43D1}" destId="{054EAB43-268B-4770-A7AA-435891BD42C4}" srcOrd="2" destOrd="0" presId="urn:microsoft.com/office/officeart/2018/2/layout/IconVerticalSolidList"/>
    <dgm:cxn modelId="{D9554BB3-D88E-46F4-81AE-40FEE648B822}" type="presParOf" srcId="{5B5FD65B-50D2-4020-879A-51F6C77C43D1}" destId="{AF81FC58-28ED-41E9-9450-DFE56A5AC776}" srcOrd="3" destOrd="0" presId="urn:microsoft.com/office/officeart/2018/2/layout/IconVerticalSolidList"/>
    <dgm:cxn modelId="{364EE0F7-6085-4248-AB2F-23FDE3BA4046}" type="presParOf" srcId="{AE87F5A0-ADD4-425D-BEC5-8644391FBE6F}" destId="{3711D9FF-FF13-44CA-AB57-CA0765177882}" srcOrd="1" destOrd="0" presId="urn:microsoft.com/office/officeart/2018/2/layout/IconVerticalSolidList"/>
    <dgm:cxn modelId="{0E969888-CCD0-4CB5-90E5-F86B09A11349}" type="presParOf" srcId="{AE87F5A0-ADD4-425D-BEC5-8644391FBE6F}" destId="{D02EEEB7-0278-4629-B22E-89DE15AA9A65}" srcOrd="2" destOrd="0" presId="urn:microsoft.com/office/officeart/2018/2/layout/IconVerticalSolidList"/>
    <dgm:cxn modelId="{6E20D9B8-E4B0-42EC-A5F6-8EB52F2E4DB0}" type="presParOf" srcId="{D02EEEB7-0278-4629-B22E-89DE15AA9A65}" destId="{C19B82E0-C8E5-4CB0-9BAF-174172149EBB}" srcOrd="0" destOrd="0" presId="urn:microsoft.com/office/officeart/2018/2/layout/IconVerticalSolidList"/>
    <dgm:cxn modelId="{A6431ABC-36E4-4116-AD2B-0B42F02CE246}" type="presParOf" srcId="{D02EEEB7-0278-4629-B22E-89DE15AA9A65}" destId="{6C6D483F-A3B1-4065-87C5-CD248422B141}" srcOrd="1" destOrd="0" presId="urn:microsoft.com/office/officeart/2018/2/layout/IconVerticalSolidList"/>
    <dgm:cxn modelId="{199C70FC-4A5E-4BC6-AB62-0EC8A5425425}" type="presParOf" srcId="{D02EEEB7-0278-4629-B22E-89DE15AA9A65}" destId="{96DC3E7E-9417-4FE8-A7A1-8D65855782F7}" srcOrd="2" destOrd="0" presId="urn:microsoft.com/office/officeart/2018/2/layout/IconVerticalSolidList"/>
    <dgm:cxn modelId="{196A4FC5-2C34-4C62-97EA-78AC28E84101}" type="presParOf" srcId="{D02EEEB7-0278-4629-B22E-89DE15AA9A65}" destId="{9E5E5B59-6902-4B63-9369-806EC6D5529B}" srcOrd="3" destOrd="0" presId="urn:microsoft.com/office/officeart/2018/2/layout/IconVerticalSolidList"/>
    <dgm:cxn modelId="{05DE9628-AC7B-4D44-BE0A-C486E04C5052}" type="presParOf" srcId="{AE87F5A0-ADD4-425D-BEC5-8644391FBE6F}" destId="{8D3C5A79-B078-4CCD-9960-E73AF1F023F9}" srcOrd="3" destOrd="0" presId="urn:microsoft.com/office/officeart/2018/2/layout/IconVerticalSolidList"/>
    <dgm:cxn modelId="{DC90F8D5-0795-4006-867B-75B4F43EE5EE}" type="presParOf" srcId="{AE87F5A0-ADD4-425D-BEC5-8644391FBE6F}" destId="{6C2BB6E2-19B4-43F9-A3EF-6E1F3C54BD89}" srcOrd="4" destOrd="0" presId="urn:microsoft.com/office/officeart/2018/2/layout/IconVerticalSolidList"/>
    <dgm:cxn modelId="{273805E0-0F84-4528-B9CD-BD63703C973B}" type="presParOf" srcId="{6C2BB6E2-19B4-43F9-A3EF-6E1F3C54BD89}" destId="{C39E6451-7B21-4A4B-9329-1E963AF71832}" srcOrd="0" destOrd="0" presId="urn:microsoft.com/office/officeart/2018/2/layout/IconVerticalSolidList"/>
    <dgm:cxn modelId="{64FCD8E2-3EC6-49A8-A4D8-CB7B0733F447}" type="presParOf" srcId="{6C2BB6E2-19B4-43F9-A3EF-6E1F3C54BD89}" destId="{EEAA58FE-7A1C-4E8B-ABD0-65950C435F77}" srcOrd="1" destOrd="0" presId="urn:microsoft.com/office/officeart/2018/2/layout/IconVerticalSolidList"/>
    <dgm:cxn modelId="{4812B22A-C008-4B32-AD29-CEEC07492E03}" type="presParOf" srcId="{6C2BB6E2-19B4-43F9-A3EF-6E1F3C54BD89}" destId="{EF0D92B4-AE12-4C32-B407-BEAD908930B5}" srcOrd="2" destOrd="0" presId="urn:microsoft.com/office/officeart/2018/2/layout/IconVerticalSolidList"/>
    <dgm:cxn modelId="{14ADB77B-D95F-42E0-B2A1-EB8BCB91BE3A}" type="presParOf" srcId="{6C2BB6E2-19B4-43F9-A3EF-6E1F3C54BD89}" destId="{36D9D87B-AC27-443C-BDED-9D256498416E}" srcOrd="3" destOrd="0" presId="urn:microsoft.com/office/officeart/2018/2/layout/IconVerticalSolidList"/>
    <dgm:cxn modelId="{987F6D0F-2D5E-490B-840D-D0DB148DBBC1}" type="presParOf" srcId="{AE87F5A0-ADD4-425D-BEC5-8644391FBE6F}" destId="{FDEBF0F9-D3D1-46A9-950E-AF3A510EED86}" srcOrd="5" destOrd="0" presId="urn:microsoft.com/office/officeart/2018/2/layout/IconVerticalSolidList"/>
    <dgm:cxn modelId="{5D70C984-FC8C-44C5-9202-F9E76D04FF46}" type="presParOf" srcId="{AE87F5A0-ADD4-425D-BEC5-8644391FBE6F}" destId="{3F2CA387-B5C2-4FFA-BF1A-AB5373BB223E}" srcOrd="6" destOrd="0" presId="urn:microsoft.com/office/officeart/2018/2/layout/IconVerticalSolidList"/>
    <dgm:cxn modelId="{49CB99DF-B697-4F93-958C-3A588A7656B5}" type="presParOf" srcId="{3F2CA387-B5C2-4FFA-BF1A-AB5373BB223E}" destId="{459E89D3-5204-480F-9865-B37755366D18}" srcOrd="0" destOrd="0" presId="urn:microsoft.com/office/officeart/2018/2/layout/IconVerticalSolidList"/>
    <dgm:cxn modelId="{E6321664-60A8-4D53-91DA-B5EF50C5BB7B}" type="presParOf" srcId="{3F2CA387-B5C2-4FFA-BF1A-AB5373BB223E}" destId="{1FE9A7BD-94F2-4140-B0AC-3F948339DE88}" srcOrd="1" destOrd="0" presId="urn:microsoft.com/office/officeart/2018/2/layout/IconVerticalSolidList"/>
    <dgm:cxn modelId="{24EC413B-67FC-430F-9C03-47FF37DA2A99}" type="presParOf" srcId="{3F2CA387-B5C2-4FFA-BF1A-AB5373BB223E}" destId="{2CBFBF9C-C490-4257-88EF-3D689D191C56}" srcOrd="2" destOrd="0" presId="urn:microsoft.com/office/officeart/2018/2/layout/IconVerticalSolidList"/>
    <dgm:cxn modelId="{9A944DE9-44F9-4E00-B163-B66345DF1112}" type="presParOf" srcId="{3F2CA387-B5C2-4FFA-BF1A-AB5373BB223E}" destId="{9D0AB43C-A58F-421A-B87D-4C98783A8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461532"/>
          <a:ext cx="6046132" cy="1757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645668" rIns="469247"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The visual elements of our application</a:t>
          </a:r>
        </a:p>
      </dsp:txBody>
      <dsp:txXfrm>
        <a:off x="0" y="461532"/>
        <a:ext cx="6046132" cy="1757700"/>
      </dsp:txXfrm>
    </dsp:sp>
    <dsp:sp modelId="{527AC824-2C10-4DE8-8CC1-64192EC71092}">
      <dsp:nvSpPr>
        <dsp:cNvPr id="0" name=""/>
        <dsp:cNvSpPr/>
      </dsp:nvSpPr>
      <dsp:spPr>
        <a:xfrm>
          <a:off x="302306" y="3972"/>
          <a:ext cx="4232293"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377950">
            <a:lnSpc>
              <a:spcPct val="90000"/>
            </a:lnSpc>
            <a:spcBef>
              <a:spcPct val="0"/>
            </a:spcBef>
            <a:spcAft>
              <a:spcPct val="35000"/>
            </a:spcAft>
            <a:buNone/>
          </a:pPr>
          <a:r>
            <a:rPr lang="en-US" sz="3100" kern="1200" dirty="0"/>
            <a:t>UX/UI/Interface</a:t>
          </a:r>
        </a:p>
      </dsp:txBody>
      <dsp:txXfrm>
        <a:off x="346978" y="48644"/>
        <a:ext cx="4142949" cy="825776"/>
      </dsp:txXfrm>
    </dsp:sp>
    <dsp:sp modelId="{933994BB-8C16-42CA-9637-E4A63346D5DF}">
      <dsp:nvSpPr>
        <dsp:cNvPr id="0" name=""/>
        <dsp:cNvSpPr/>
      </dsp:nvSpPr>
      <dsp:spPr>
        <a:xfrm>
          <a:off x="0" y="2844193"/>
          <a:ext cx="6046132" cy="1757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645668" rIns="469247"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Network architecture diagram</a:t>
          </a:r>
        </a:p>
      </dsp:txBody>
      <dsp:txXfrm>
        <a:off x="0" y="2844193"/>
        <a:ext cx="6046132" cy="1757700"/>
      </dsp:txXfrm>
    </dsp:sp>
    <dsp:sp modelId="{83B5E188-BFBF-4EEB-B1EB-34F3851A8606}">
      <dsp:nvSpPr>
        <dsp:cNvPr id="0" name=""/>
        <dsp:cNvSpPr/>
      </dsp:nvSpPr>
      <dsp:spPr>
        <a:xfrm>
          <a:off x="302306" y="2386632"/>
          <a:ext cx="4232293" cy="91512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377950">
            <a:lnSpc>
              <a:spcPct val="90000"/>
            </a:lnSpc>
            <a:spcBef>
              <a:spcPct val="0"/>
            </a:spcBef>
            <a:spcAft>
              <a:spcPct val="35000"/>
            </a:spcAft>
            <a:buNone/>
          </a:pPr>
          <a:r>
            <a:rPr lang="en-US" sz="3100" kern="1200" dirty="0"/>
            <a:t>Topology</a:t>
          </a:r>
        </a:p>
      </dsp:txBody>
      <dsp:txXfrm>
        <a:off x="346978" y="2431304"/>
        <a:ext cx="4142949"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A47A9-271A-475E-AB25-CC3AA2BBC76F}">
      <dsp:nvSpPr>
        <dsp:cNvPr id="0" name=""/>
        <dsp:cNvSpPr/>
      </dsp:nvSpPr>
      <dsp:spPr>
        <a:xfrm>
          <a:off x="1443000" y="12651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FA93A4-9550-447A-AFFD-E2842509DB2C}">
      <dsp:nvSpPr>
        <dsp:cNvPr id="0" name=""/>
        <dsp:cNvSpPr/>
      </dsp:nvSpPr>
      <dsp:spPr>
        <a:xfrm>
          <a:off x="255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90000"/>
            </a:lnSpc>
            <a:spcBef>
              <a:spcPct val="0"/>
            </a:spcBef>
            <a:spcAft>
              <a:spcPct val="35000"/>
            </a:spcAft>
            <a:buNone/>
          </a:pPr>
          <a:r>
            <a:rPr lang="en-US" sz="4200" kern="1200"/>
            <a:t>System architect</a:t>
          </a:r>
        </a:p>
      </dsp:txBody>
      <dsp:txXfrm>
        <a:off x="255000" y="2540919"/>
        <a:ext cx="4320000" cy="720000"/>
      </dsp:txXfrm>
    </dsp:sp>
    <dsp:sp modelId="{A2C75A42-AE6F-48CA-8524-AC9FE8E1A8CD}">
      <dsp:nvSpPr>
        <dsp:cNvPr id="0" name=""/>
        <dsp:cNvSpPr/>
      </dsp:nvSpPr>
      <dsp:spPr>
        <a:xfrm>
          <a:off x="6519000" y="12651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AFD-2BC8-4B0A-9963-D3A554C677E0}">
      <dsp:nvSpPr>
        <dsp:cNvPr id="0" name=""/>
        <dsp:cNvSpPr/>
      </dsp:nvSpPr>
      <dsp:spPr>
        <a:xfrm>
          <a:off x="5331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66900">
            <a:lnSpc>
              <a:spcPct val="90000"/>
            </a:lnSpc>
            <a:spcBef>
              <a:spcPct val="0"/>
            </a:spcBef>
            <a:spcAft>
              <a:spcPct val="35000"/>
            </a:spcAft>
            <a:buNone/>
          </a:pPr>
          <a:r>
            <a:rPr lang="en-US" sz="4200" kern="1200"/>
            <a:t>UX Designer</a:t>
          </a:r>
        </a:p>
      </dsp:txBody>
      <dsp:txXfrm>
        <a:off x="5331000" y="254091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C3AA-C52D-46F8-B37C-F6B44DE82AA7}">
      <dsp:nvSpPr>
        <dsp:cNvPr id="0" name=""/>
        <dsp:cNvSpPr/>
      </dsp:nvSpPr>
      <dsp:spPr>
        <a:xfrm>
          <a:off x="624000" y="16371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B51F-1089-4932-A531-821438941EA4}">
      <dsp:nvSpPr>
        <dsp:cNvPr id="0" name=""/>
        <dsp:cNvSpPr/>
      </dsp:nvSpPr>
      <dsp:spPr>
        <a:xfrm>
          <a:off x="1004250" y="54396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177BA-3F57-44C7-870E-6EEB33D889F0}">
      <dsp:nvSpPr>
        <dsp:cNvPr id="0" name=""/>
        <dsp:cNvSpPr/>
      </dsp:nvSpPr>
      <dsp:spPr>
        <a:xfrm>
          <a:off x="5362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UX mockups</a:t>
          </a:r>
        </a:p>
      </dsp:txBody>
      <dsp:txXfrm>
        <a:off x="53625" y="2503718"/>
        <a:ext cx="2925000" cy="720000"/>
      </dsp:txXfrm>
    </dsp:sp>
    <dsp:sp modelId="{E7B9E6E6-7754-43F5-A044-A76B949DD19E}">
      <dsp:nvSpPr>
        <dsp:cNvPr id="0" name=""/>
        <dsp:cNvSpPr/>
      </dsp:nvSpPr>
      <dsp:spPr>
        <a:xfrm>
          <a:off x="4060875" y="16371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F87C9-324F-4702-A263-326443AA0507}">
      <dsp:nvSpPr>
        <dsp:cNvPr id="0" name=""/>
        <dsp:cNvSpPr/>
      </dsp:nvSpPr>
      <dsp:spPr>
        <a:xfrm>
          <a:off x="4441125" y="54396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56A78-B511-4B0C-927B-590E23255944}">
      <dsp:nvSpPr>
        <dsp:cNvPr id="0" name=""/>
        <dsp:cNvSpPr/>
      </dsp:nvSpPr>
      <dsp:spPr>
        <a:xfrm>
          <a:off x="3490500"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Database requirements</a:t>
          </a:r>
        </a:p>
      </dsp:txBody>
      <dsp:txXfrm>
        <a:off x="3490500" y="2503718"/>
        <a:ext cx="2925000" cy="720000"/>
      </dsp:txXfrm>
    </dsp:sp>
    <dsp:sp modelId="{D5593CEC-B2BA-458A-BB23-D30FF26D12B0}">
      <dsp:nvSpPr>
        <dsp:cNvPr id="0" name=""/>
        <dsp:cNvSpPr/>
      </dsp:nvSpPr>
      <dsp:spPr>
        <a:xfrm>
          <a:off x="7497750" y="16371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EC96-4632-4FD4-8E6D-845C0E707362}">
      <dsp:nvSpPr>
        <dsp:cNvPr id="0" name=""/>
        <dsp:cNvSpPr/>
      </dsp:nvSpPr>
      <dsp:spPr>
        <a:xfrm>
          <a:off x="7878000" y="54396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3A9B28-531C-4C64-A92D-390977C066FC}">
      <dsp:nvSpPr>
        <dsp:cNvPr id="0" name=""/>
        <dsp:cNvSpPr/>
      </dsp:nvSpPr>
      <dsp:spPr>
        <a:xfrm>
          <a:off x="692737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prototyping</a:t>
          </a:r>
        </a:p>
      </dsp:txBody>
      <dsp:txXfrm>
        <a:off x="6927375" y="2503718"/>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44EC5-1AE3-4DEE-AFFA-5311986DD3CD}">
      <dsp:nvSpPr>
        <dsp:cNvPr id="0" name=""/>
        <dsp:cNvSpPr/>
      </dsp:nvSpPr>
      <dsp:spPr>
        <a:xfrm>
          <a:off x="2827780" y="64"/>
          <a:ext cx="4250437" cy="129638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dirty="0"/>
            <a:t>Front-End Developer</a:t>
          </a:r>
        </a:p>
      </dsp:txBody>
      <dsp:txXfrm>
        <a:off x="2827780" y="64"/>
        <a:ext cx="4250437" cy="1296383"/>
      </dsp:txXfrm>
    </dsp:sp>
    <dsp:sp modelId="{F317BC96-A831-447D-9345-5EB130999F1E}">
      <dsp:nvSpPr>
        <dsp:cNvPr id="0" name=""/>
        <dsp:cNvSpPr/>
      </dsp:nvSpPr>
      <dsp:spPr>
        <a:xfrm>
          <a:off x="2827780" y="1827752"/>
          <a:ext cx="4250437" cy="129638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a:t>Back-End Developer</a:t>
          </a:r>
        </a:p>
      </dsp:txBody>
      <dsp:txXfrm>
        <a:off x="2827780" y="1827752"/>
        <a:ext cx="4250437" cy="12963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279A-CB20-48F2-B457-B9F05FE57657}">
      <dsp:nvSpPr>
        <dsp:cNvPr id="0" name=""/>
        <dsp:cNvSpPr/>
      </dsp:nvSpPr>
      <dsp:spPr>
        <a:xfrm>
          <a:off x="0" y="0"/>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FBBD9F8-64BC-4C3F-BE8C-7749293D6043}">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Solutions Architect</a:t>
          </a:r>
        </a:p>
      </dsp:txBody>
      <dsp:txXfrm>
        <a:off x="0" y="0"/>
        <a:ext cx="6046132" cy="1151466"/>
      </dsp:txXfrm>
    </dsp:sp>
    <dsp:sp modelId="{48E773ED-88EC-423A-8B28-C5B0C3C1E2F1}">
      <dsp:nvSpPr>
        <dsp:cNvPr id="0" name=""/>
        <dsp:cNvSpPr/>
      </dsp:nvSpPr>
      <dsp:spPr>
        <a:xfrm>
          <a:off x="0" y="1151466"/>
          <a:ext cx="6046132" cy="0"/>
        </a:xfrm>
        <a:prstGeom prst="line">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2BBA60E-447C-44F4-B4C3-AA9A5A823D3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Quality Assurance Engineer</a:t>
          </a:r>
        </a:p>
      </dsp:txBody>
      <dsp:txXfrm>
        <a:off x="0" y="1151466"/>
        <a:ext cx="6046132" cy="1151466"/>
      </dsp:txXfrm>
    </dsp:sp>
    <dsp:sp modelId="{032CFAED-0C94-44F4-8AF3-524F997032A4}">
      <dsp:nvSpPr>
        <dsp:cNvPr id="0" name=""/>
        <dsp:cNvSpPr/>
      </dsp:nvSpPr>
      <dsp:spPr>
        <a:xfrm>
          <a:off x="0" y="2302933"/>
          <a:ext cx="6046132" cy="0"/>
        </a:xfrm>
        <a:prstGeom prst="line">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D35E17C-A899-4559-BBB6-4BB36371A5FE}">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Software Tester</a:t>
          </a:r>
        </a:p>
      </dsp:txBody>
      <dsp:txXfrm>
        <a:off x="0" y="2302933"/>
        <a:ext cx="6046132" cy="1151466"/>
      </dsp:txXfrm>
    </dsp:sp>
    <dsp:sp modelId="{02C0039A-8200-414B-B72E-C4EA36AA3604}">
      <dsp:nvSpPr>
        <dsp:cNvPr id="0" name=""/>
        <dsp:cNvSpPr/>
      </dsp:nvSpPr>
      <dsp:spPr>
        <a:xfrm>
          <a:off x="0" y="3454399"/>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F2F1CE8-FEEE-4C17-9810-A2867359F86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DEVOPS</a:t>
          </a:r>
        </a:p>
      </dsp:txBody>
      <dsp:txXfrm>
        <a:off x="0" y="3454399"/>
        <a:ext cx="6046132" cy="1151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BDF2E-B52C-4015-8879-850014B9F84F}">
      <dsp:nvSpPr>
        <dsp:cNvPr id="0" name=""/>
        <dsp:cNvSpPr/>
      </dsp:nvSpPr>
      <dsp:spPr>
        <a:xfrm>
          <a:off x="707776" y="512392"/>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A7BC-67AD-41E5-8999-EE66630C7EB1}">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68979-75EA-4AEF-B0AF-58AE3D26FD77}">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Pre-release</a:t>
          </a:r>
        </a:p>
      </dsp:txBody>
      <dsp:txXfrm>
        <a:off x="307380" y="2155043"/>
        <a:ext cx="2053312" cy="720000"/>
      </dsp:txXfrm>
    </dsp:sp>
    <dsp:sp modelId="{5676AB3C-088B-40E6-A90A-675F7DE10869}">
      <dsp:nvSpPr>
        <dsp:cNvPr id="0" name=""/>
        <dsp:cNvSpPr/>
      </dsp:nvSpPr>
      <dsp:spPr>
        <a:xfrm>
          <a:off x="3120418" y="512392"/>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B3D9B-4E18-4D9B-88AC-4BDF537780CF}">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59241-B23A-4D66-9799-FA5141A78FA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Easy to fix problems found</a:t>
          </a:r>
        </a:p>
      </dsp:txBody>
      <dsp:txXfrm>
        <a:off x="2720022" y="2155043"/>
        <a:ext cx="2053312" cy="720000"/>
      </dsp:txXfrm>
    </dsp:sp>
    <dsp:sp modelId="{D3C027BE-C752-46AC-B9C6-7142909B7BDB}">
      <dsp:nvSpPr>
        <dsp:cNvPr id="0" name=""/>
        <dsp:cNvSpPr/>
      </dsp:nvSpPr>
      <dsp:spPr>
        <a:xfrm>
          <a:off x="5533060" y="512392"/>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198C0-FA2C-4E9A-85CA-84D68C6CC0EE}">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FA746-805D-45F3-BADD-0AE913E855E6}">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Discovery of missing pieces</a:t>
          </a:r>
        </a:p>
      </dsp:txBody>
      <dsp:txXfrm>
        <a:off x="5132664" y="2155043"/>
        <a:ext cx="2053312" cy="720000"/>
      </dsp:txXfrm>
    </dsp:sp>
    <dsp:sp modelId="{9D7EB7E5-87FB-4B6D-B6B3-45E1FE306F67}">
      <dsp:nvSpPr>
        <dsp:cNvPr id="0" name=""/>
        <dsp:cNvSpPr/>
      </dsp:nvSpPr>
      <dsp:spPr>
        <a:xfrm>
          <a:off x="7945702" y="512392"/>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609AA-B214-4C7F-A52A-7560B745B165}">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57A773-E636-4485-82C0-41CABAE0AB8E}">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Review assumptions</a:t>
          </a:r>
        </a:p>
      </dsp:txBody>
      <dsp:txXfrm>
        <a:off x="7545307" y="2155043"/>
        <a:ext cx="205331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50293-2F99-4937-971D-4DC0615CF1BA}">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6A7A4-A014-4CC0-8BC3-1CCE9A8E8CA9}">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A9A5B6-8E11-4D7E-8F61-12B84BC85B9A}">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Final testing steps</a:t>
          </a:r>
        </a:p>
      </dsp:txBody>
      <dsp:txXfrm>
        <a:off x="3351" y="2041061"/>
        <a:ext cx="1736718" cy="694687"/>
      </dsp:txXfrm>
    </dsp:sp>
    <dsp:sp modelId="{126EC10C-5AEE-4B0E-A8A8-FCAF45187C14}">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CF4B-BC5E-4247-A162-7CB4A94DA6C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32088-A31D-44B9-A44E-214F2CED931A}">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Initial documentation phase</a:t>
          </a:r>
        </a:p>
      </dsp:txBody>
      <dsp:txXfrm>
        <a:off x="2043996" y="2041061"/>
        <a:ext cx="1736718" cy="694687"/>
      </dsp:txXfrm>
    </dsp:sp>
    <dsp:sp modelId="{9A26BF45-59FE-4F9D-8834-460DB63CFFCB}">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53AC-2659-477F-9ED2-67DC61FF585A}">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CA61D-DC99-487A-8412-8120218C8DAF}">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Making Software package available to customers</a:t>
          </a:r>
        </a:p>
      </dsp:txBody>
      <dsp:txXfrm>
        <a:off x="4084640" y="2041061"/>
        <a:ext cx="1736718" cy="694687"/>
      </dsp:txXfrm>
    </dsp:sp>
    <dsp:sp modelId="{05106F5F-EAF5-4501-B3A8-7FB35FFA788D}">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F906-8EE2-4E13-ACCF-47B20423A16E}">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D4D6C-4363-4B0E-83B0-D8C2A4492034}">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Customization and development testing</a:t>
          </a:r>
        </a:p>
      </dsp:txBody>
      <dsp:txXfrm>
        <a:off x="6125285" y="2041061"/>
        <a:ext cx="1736718" cy="694687"/>
      </dsp:txXfrm>
    </dsp:sp>
    <dsp:sp modelId="{AA3C583C-4C35-4848-9121-CAC704A66672}">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4D4FD-DA51-41FF-89FF-A41C3DA9B66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A090B4-0BBD-4709-AC26-532EAA2902FD}">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Installation to staging servers</a:t>
          </a:r>
        </a:p>
      </dsp:txBody>
      <dsp:txXfrm>
        <a:off x="8165929" y="2041061"/>
        <a:ext cx="1736718" cy="694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153E6-1740-41B2-99FA-22CEC97C295F}">
      <dsp:nvSpPr>
        <dsp:cNvPr id="0" name=""/>
        <dsp:cNvSpPr/>
      </dsp:nvSpPr>
      <dsp:spPr>
        <a:xfrm>
          <a:off x="0" y="1911"/>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55CC-136C-43EE-9D36-8487787B69B7}">
      <dsp:nvSpPr>
        <dsp:cNvPr id="0" name=""/>
        <dsp:cNvSpPr/>
      </dsp:nvSpPr>
      <dsp:spPr>
        <a:xfrm>
          <a:off x="293077" y="219903"/>
          <a:ext cx="532868" cy="532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1FC58-28ED-41E9-9450-DFE56A5AC776}">
      <dsp:nvSpPr>
        <dsp:cNvPr id="0" name=""/>
        <dsp:cNvSpPr/>
      </dsp:nvSpPr>
      <dsp:spPr>
        <a:xfrm>
          <a:off x="1119023" y="1911"/>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Users</a:t>
          </a:r>
        </a:p>
      </dsp:txBody>
      <dsp:txXfrm>
        <a:off x="1119023" y="1911"/>
        <a:ext cx="4927109" cy="968851"/>
      </dsp:txXfrm>
    </dsp:sp>
    <dsp:sp modelId="{C19B82E0-C8E5-4CB0-9BAF-174172149EBB}">
      <dsp:nvSpPr>
        <dsp:cNvPr id="0" name=""/>
        <dsp:cNvSpPr/>
      </dsp:nvSpPr>
      <dsp:spPr>
        <a:xfrm>
          <a:off x="0" y="1212975"/>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D483F-A3B1-4065-87C5-CD248422B141}">
      <dsp:nvSpPr>
        <dsp:cNvPr id="0" name=""/>
        <dsp:cNvSpPr/>
      </dsp:nvSpPr>
      <dsp:spPr>
        <a:xfrm>
          <a:off x="293077" y="1430967"/>
          <a:ext cx="532868" cy="532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E5B59-6902-4B63-9369-806EC6D5529B}">
      <dsp:nvSpPr>
        <dsp:cNvPr id="0" name=""/>
        <dsp:cNvSpPr/>
      </dsp:nvSpPr>
      <dsp:spPr>
        <a:xfrm>
          <a:off x="1119023" y="1212975"/>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Testers</a:t>
          </a:r>
        </a:p>
      </dsp:txBody>
      <dsp:txXfrm>
        <a:off x="1119023" y="1212975"/>
        <a:ext cx="4927109" cy="968851"/>
      </dsp:txXfrm>
    </dsp:sp>
    <dsp:sp modelId="{C39E6451-7B21-4A4B-9329-1E963AF71832}">
      <dsp:nvSpPr>
        <dsp:cNvPr id="0" name=""/>
        <dsp:cNvSpPr/>
      </dsp:nvSpPr>
      <dsp:spPr>
        <a:xfrm>
          <a:off x="0" y="2424039"/>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58FE-7A1C-4E8B-ABD0-65950C435F77}">
      <dsp:nvSpPr>
        <dsp:cNvPr id="0" name=""/>
        <dsp:cNvSpPr/>
      </dsp:nvSpPr>
      <dsp:spPr>
        <a:xfrm>
          <a:off x="293077" y="2642030"/>
          <a:ext cx="532868" cy="532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D87B-AC27-443C-BDED-9D256498416E}">
      <dsp:nvSpPr>
        <dsp:cNvPr id="0" name=""/>
        <dsp:cNvSpPr/>
      </dsp:nvSpPr>
      <dsp:spPr>
        <a:xfrm>
          <a:off x="1119023" y="2424039"/>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Support managers</a:t>
          </a:r>
        </a:p>
      </dsp:txBody>
      <dsp:txXfrm>
        <a:off x="1119023" y="2424039"/>
        <a:ext cx="4927109" cy="968851"/>
      </dsp:txXfrm>
    </dsp:sp>
    <dsp:sp modelId="{459E89D3-5204-480F-9865-B37755366D18}">
      <dsp:nvSpPr>
        <dsp:cNvPr id="0" name=""/>
        <dsp:cNvSpPr/>
      </dsp:nvSpPr>
      <dsp:spPr>
        <a:xfrm>
          <a:off x="0" y="3635103"/>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9A7BD-94F2-4140-B0AC-3F948339DE88}">
      <dsp:nvSpPr>
        <dsp:cNvPr id="0" name=""/>
        <dsp:cNvSpPr/>
      </dsp:nvSpPr>
      <dsp:spPr>
        <a:xfrm>
          <a:off x="293077" y="3853094"/>
          <a:ext cx="532868" cy="5328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AB43C-A58F-421A-B87D-4C98783A88BA}">
      <dsp:nvSpPr>
        <dsp:cNvPr id="0" name=""/>
        <dsp:cNvSpPr/>
      </dsp:nvSpPr>
      <dsp:spPr>
        <a:xfrm>
          <a:off x="1119023" y="3635103"/>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Field Support Engineers</a:t>
          </a:r>
        </a:p>
      </dsp:txBody>
      <dsp:txXfrm>
        <a:off x="1119023" y="3635103"/>
        <a:ext cx="4927109" cy="968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sampling of services we might use in each step of the </a:t>
            </a:r>
            <a:r>
              <a:rPr lang="en-US" dirty="0" err="1"/>
              <a:t>devops</a:t>
            </a:r>
            <a:r>
              <a:rPr lang="en-US" dirty="0"/>
              <a:t> cycle. Some of these you may be familiar with, others may be new to you. These are only tools though, they won’t do the entire process for you.</a:t>
            </a:r>
          </a:p>
          <a:p>
            <a:endParaRPr lang="en-US" dirty="0"/>
          </a:p>
          <a:p>
            <a:r>
              <a:rPr lang="en-US" dirty="0"/>
              <a:t>Ultimately, </a:t>
            </a:r>
            <a:r>
              <a:rPr lang="en-US" dirty="0" err="1"/>
              <a:t>Devops</a:t>
            </a:r>
            <a:r>
              <a:rPr lang="en-US" dirty="0"/>
              <a:t> can be very costly in terms of resources because there is a continuous need for high-fidelity communications. Not just between all of the development teams, but also between our own company and our clients. </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35388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might be the most important phase to focus on because it’s pre-release. This is the first, best opportunity we have to verify that what we’ve been working on actually works the way it’s supposed to. We know that there might still be issues when it goes out, but at this point, we can easily fix the issues we have and re-release it if we need to.</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380934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stress this enough. We NEED to document all of the features of our product. This isn’t a question of maybe. Documentation is a part of the process, and we need to be as careful with the documentation that we right as we are with any other stage of development.</a:t>
            </a:r>
          </a:p>
          <a:p>
            <a:endParaRPr lang="en-US" dirty="0"/>
          </a:p>
          <a:p>
            <a:r>
              <a:rPr lang="en-US" dirty="0"/>
              <a:t>This documentation should be written so that it’s easy enough for our users to understand, and it also needs to be made available to them outside of our own internal documentation centers. We may maintain an internal document that holds back select proprietary information, but we should be judicious about the sorts of details we leave out. Remember that this information may come in handy one day if we ever lose </a:t>
            </a:r>
            <a:r>
              <a:rPr lang="en-US"/>
              <a:t>a developer.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21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also do some user acceptance testing in the deployment phase. This is another way of saying alpha, or beta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40380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communication, we need to maintain ongoing communication between our development teams and our support teams. The only way we will know when we have an issue that needs to be resolved is when we get feedback through one of these “front door” channels.</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607839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exactly where our front doors are. Are they solely with our support organization? What about our sales and product teams? Do we have a built-in feedback form? These should be enumerated and kept track of. </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62719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 finish our SDLC, we start all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24060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about the importance of deciding whether or not we even need to build a piece of software. Well today, we’re going to deal with the post-facto decision to make software.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402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activities we will expect to be working with when we go to design our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81964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just building an app, you’re building a relationship with your users.</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25436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1663498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58561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consideration that we will likely make at some point in the design phase is to figure out whether the information our app consumes will be push-based or pull-based.</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56812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essentially the ongoing process of development with operations in mind. We run through a constant circuit of building, improving, testing, and releasing. Using a DEVOPS approach to the SDLC will help keep all of our efforts coherent. </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78719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9223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24168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07356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52660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23187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336947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481358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407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803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761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489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26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258928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3000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483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24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4/24/2023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37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4/24/2023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5923276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buFont typeface="Arial"/>
              <a:buChar char="•"/>
            </a:pPr>
            <a:r>
              <a:rPr lang="en-US" b="1">
                <a:gradFill flip="none" rotWithShape="1">
                  <a:gsLst>
                    <a:gs pos="0">
                      <a:schemeClr val="tx1"/>
                    </a:gs>
                    <a:gs pos="100000">
                      <a:schemeClr val="tx1">
                        <a:lumMod val="75000"/>
                      </a:schemeClr>
                    </a:gs>
                  </a:gsLst>
                  <a:lin ang="5580000" scaled="0"/>
                  <a:tileRect/>
                </a:gradFill>
              </a:rPr>
              <a:t>Week 3 Day 2</a:t>
            </a:r>
          </a:p>
          <a:p>
            <a:pPr algn="l">
              <a:buFont typeface="Arial"/>
              <a:buChar char="•"/>
            </a:pPr>
            <a:r>
              <a:rPr lang="en-US">
                <a:gradFill flip="none" rotWithShape="1">
                  <a:gsLst>
                    <a:gs pos="0">
                      <a:schemeClr val="tx1"/>
                    </a:gs>
                    <a:gs pos="100000">
                      <a:schemeClr val="tx1">
                        <a:lumMod val="75000"/>
                      </a:schemeClr>
                    </a:gs>
                  </a:gsLst>
                  <a:lin ang="5580000" scaled="0"/>
                  <a:tileRect/>
                </a:gradFill>
              </a:rPr>
              <a:t>Led by: Emily Crose</a:t>
            </a:r>
          </a:p>
          <a:p>
            <a:pPr algn="l">
              <a:buFont typeface="Arial"/>
              <a:buChar char="•"/>
            </a:pPr>
            <a:r>
              <a:rPr lang="en-US">
                <a:gradFill flip="none" rotWithShape="1">
                  <a:gsLst>
                    <a:gs pos="0">
                      <a:schemeClr val="tx1"/>
                    </a:gs>
                    <a:gs pos="100000">
                      <a:schemeClr val="tx1">
                        <a:lumMod val="75000"/>
                      </a:schemeClr>
                    </a:gs>
                  </a:gsLst>
                  <a:lin ang="5580000" scaled="0"/>
                  <a:tileRect/>
                </a:gradFill>
              </a:rPr>
              <a:t>for</a:t>
            </a:r>
          </a:p>
          <a:p>
            <a:pPr algn="l">
              <a:buFont typeface="Arial"/>
              <a:buChar char="•"/>
            </a:pPr>
            <a:r>
              <a:rPr lang="en-US">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F6F9C-E24B-2828-2792-34ECFE9706EB}"/>
              </a:ext>
            </a:extLst>
          </p:cNvPr>
          <p:cNvSpPr>
            <a:spLocks noGrp="1"/>
          </p:cNvSpPr>
          <p:nvPr>
            <p:ph type="title"/>
          </p:nvPr>
        </p:nvSpPr>
        <p:spPr>
          <a:xfrm>
            <a:off x="1141413" y="609600"/>
            <a:ext cx="9905998" cy="1468582"/>
          </a:xfrm>
        </p:spPr>
        <p:txBody>
          <a:bodyPr>
            <a:normAutofit/>
          </a:bodyPr>
          <a:lstStyle/>
          <a:p>
            <a:r>
              <a:rPr lang="en-US"/>
              <a:t>Design activities</a:t>
            </a:r>
            <a:endParaRPr lang="en-US" dirty="0"/>
          </a:p>
        </p:txBody>
      </p:sp>
      <p:graphicFrame>
        <p:nvGraphicFramePr>
          <p:cNvPr id="17" name="Content Placeholder 4">
            <a:extLst>
              <a:ext uri="{FF2B5EF4-FFF2-40B4-BE49-F238E27FC236}">
                <a16:creationId xmlns:a16="http://schemas.microsoft.com/office/drawing/2014/main" id="{6D72E433-6AC9-4BEE-DBC0-FE82563FF6D0}"/>
              </a:ext>
            </a:extLst>
          </p:cNvPr>
          <p:cNvGraphicFramePr>
            <a:graphicFrameLocks noGrp="1"/>
          </p:cNvGraphicFramePr>
          <p:nvPr>
            <p:ph idx="1"/>
            <p:extLst>
              <p:ext uri="{D42A27DB-BD31-4B8C-83A1-F6EECF244321}">
                <p14:modId xmlns:p14="http://schemas.microsoft.com/office/powerpoint/2010/main" val="1855019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97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7C2D-46D5-C95C-7C23-58B3B90E21B6}"/>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UI &amp; UX</a:t>
            </a:r>
          </a:p>
        </p:txBody>
      </p:sp>
      <p:pic>
        <p:nvPicPr>
          <p:cNvPr id="5" name="Picture 4" descr="Icon&#10;&#10;Description automatically generated">
            <a:extLst>
              <a:ext uri="{FF2B5EF4-FFF2-40B4-BE49-F238E27FC236}">
                <a16:creationId xmlns:a16="http://schemas.microsoft.com/office/drawing/2014/main" id="{13CDBE24-7AEE-AAAE-B18F-40BD95193858}"/>
              </a:ext>
            </a:extLst>
          </p:cNvPr>
          <p:cNvPicPr>
            <a:picLocks noChangeAspect="1"/>
          </p:cNvPicPr>
          <p:nvPr/>
        </p:nvPicPr>
        <p:blipFill rotWithShape="1">
          <a:blip r:embed="rId4"/>
          <a:srcRect t="15310" b="13874"/>
          <a:stretch/>
        </p:blipFill>
        <p:spPr>
          <a:xfrm>
            <a:off x="20" y="10"/>
            <a:ext cx="12191980" cy="4273816"/>
          </a:xfrm>
          <a:prstGeom prst="rect">
            <a:avLst/>
          </a:prstGeom>
        </p:spPr>
      </p:pic>
    </p:spTree>
    <p:extLst>
      <p:ext uri="{BB962C8B-B14F-4D97-AF65-F5344CB8AC3E}">
        <p14:creationId xmlns:p14="http://schemas.microsoft.com/office/powerpoint/2010/main" val="3997966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9D-BE44-6850-E331-B67407A3FD2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Network Topology</a:t>
            </a:r>
          </a:p>
        </p:txBody>
      </p:sp>
      <p:pic>
        <p:nvPicPr>
          <p:cNvPr id="5" name="Content Placeholder 4" descr="Diagram&#10;&#10;Description automatically generated">
            <a:extLst>
              <a:ext uri="{FF2B5EF4-FFF2-40B4-BE49-F238E27FC236}">
                <a16:creationId xmlns:a16="http://schemas.microsoft.com/office/drawing/2014/main" id="{3FF97299-45DF-3154-E4FC-0EC271517B73}"/>
              </a:ext>
            </a:extLst>
          </p:cNvPr>
          <p:cNvPicPr>
            <a:picLocks noGrp="1" noChangeAspect="1"/>
          </p:cNvPicPr>
          <p:nvPr>
            <p:ph idx="1"/>
          </p:nvPr>
        </p:nvPicPr>
        <p:blipFill>
          <a:blip r:embed="rId4"/>
          <a:stretch>
            <a:fillRect/>
          </a:stretch>
        </p:blipFill>
        <p:spPr>
          <a:xfrm>
            <a:off x="646253" y="640080"/>
            <a:ext cx="1089487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2553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72F8D-2965-9019-1AE8-7820D067159A}"/>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Dependency Diagram</a:t>
            </a:r>
          </a:p>
        </p:txBody>
      </p:sp>
      <p:sp>
        <p:nvSpPr>
          <p:cNvPr id="14"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Content Placeholder 4" descr="Diagram&#10;&#10;Description automatically generated">
            <a:extLst>
              <a:ext uri="{FF2B5EF4-FFF2-40B4-BE49-F238E27FC236}">
                <a16:creationId xmlns:a16="http://schemas.microsoft.com/office/drawing/2014/main" id="{8F434574-EDA7-1F07-FA9A-748AA8D49E40}"/>
              </a:ext>
            </a:extLst>
          </p:cNvPr>
          <p:cNvPicPr>
            <a:picLocks noChangeAspect="1"/>
          </p:cNvPicPr>
          <p:nvPr/>
        </p:nvPicPr>
        <p:blipFill>
          <a:blip r:embed="rId2"/>
          <a:stretch>
            <a:fillRect/>
          </a:stretch>
        </p:blipFill>
        <p:spPr>
          <a:xfrm>
            <a:off x="5128626" y="1651067"/>
            <a:ext cx="5934182" cy="3211439"/>
          </a:xfrm>
          <a:prstGeom prst="rect">
            <a:avLst/>
          </a:prstGeom>
        </p:spPr>
      </p:pic>
    </p:spTree>
    <p:extLst>
      <p:ext uri="{BB962C8B-B14F-4D97-AF65-F5344CB8AC3E}">
        <p14:creationId xmlns:p14="http://schemas.microsoft.com/office/powerpoint/2010/main" val="389244700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Development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Bright ladder against dull ladders">
            <a:extLst>
              <a:ext uri="{FF2B5EF4-FFF2-40B4-BE49-F238E27FC236}">
                <a16:creationId xmlns:a16="http://schemas.microsoft.com/office/drawing/2014/main" id="{00FA63C8-2EBB-054C-8B17-DE502102ECA7}"/>
              </a:ext>
            </a:extLst>
          </p:cNvPr>
          <p:cNvPicPr>
            <a:picLocks noChangeAspect="1"/>
          </p:cNvPicPr>
          <p:nvPr/>
        </p:nvPicPr>
        <p:blipFill rotWithShape="1">
          <a:blip r:embed="rId3"/>
          <a:srcRect t="36334" b="16927"/>
          <a:stretch/>
        </p:blipFill>
        <p:spPr>
          <a:xfrm>
            <a:off x="20" y="10"/>
            <a:ext cx="12191980" cy="4273816"/>
          </a:xfrm>
          <a:prstGeom prst="rect">
            <a:avLst/>
          </a:prstGeom>
        </p:spPr>
      </p:pic>
    </p:spTree>
    <p:extLst>
      <p:ext uri="{BB962C8B-B14F-4D97-AF65-F5344CB8AC3E}">
        <p14:creationId xmlns:p14="http://schemas.microsoft.com/office/powerpoint/2010/main" val="313913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CBB6-A525-A6B8-3724-311A713F3E6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 phase activities</a:t>
            </a:r>
          </a:p>
        </p:txBody>
      </p:sp>
      <p:pic>
        <p:nvPicPr>
          <p:cNvPr id="5" name="Content Placeholder 4" descr="A picture containing text, ground&#10;&#10;Description automatically generated">
            <a:extLst>
              <a:ext uri="{FF2B5EF4-FFF2-40B4-BE49-F238E27FC236}">
                <a16:creationId xmlns:a16="http://schemas.microsoft.com/office/drawing/2014/main" id="{C5604C1C-9A1A-BFA5-938C-E06F040B85B5}"/>
              </a:ext>
            </a:extLst>
          </p:cNvPr>
          <p:cNvPicPr>
            <a:picLocks noGrp="1" noChangeAspect="1"/>
          </p:cNvPicPr>
          <p:nvPr>
            <p:ph idx="1"/>
          </p:nvPr>
        </p:nvPicPr>
        <p:blipFill rotWithShape="1">
          <a:blip r:embed="rId4"/>
          <a:srcRect l="12222" r="12072"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263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81488572-5998-41B0-1391-97461B78C16B}"/>
              </a:ext>
            </a:extLst>
          </p:cNvPr>
          <p:cNvPicPr>
            <a:picLocks noChangeAspect="1"/>
          </p:cNvPicPr>
          <p:nvPr/>
        </p:nvPicPr>
        <p:blipFill rotWithShape="1">
          <a:blip r:embed="rId3">
            <a:alphaModFix amt="1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250937-6529-18A1-B7D2-D962C0394679}"/>
              </a:ext>
            </a:extLst>
          </p:cNvPr>
          <p:cNvSpPr>
            <a:spLocks noGrp="1"/>
          </p:cNvSpPr>
          <p:nvPr>
            <p:ph type="title"/>
          </p:nvPr>
        </p:nvSpPr>
        <p:spPr>
          <a:xfrm>
            <a:off x="1141413" y="609600"/>
            <a:ext cx="9905998" cy="1905000"/>
          </a:xfrm>
        </p:spPr>
        <p:txBody>
          <a:bodyPr>
            <a:normAutofit/>
          </a:bodyPr>
          <a:lstStyle/>
          <a:p>
            <a:r>
              <a:rPr lang="en-US" dirty="0"/>
              <a:t>Development phase activities </a:t>
            </a:r>
            <a:r>
              <a:rPr lang="en-US" dirty="0" err="1"/>
              <a:t>cont</a:t>
            </a:r>
            <a:r>
              <a:rPr lang="en-US" dirty="0"/>
              <a:t>’</a:t>
            </a:r>
          </a:p>
        </p:txBody>
      </p:sp>
      <p:sp>
        <p:nvSpPr>
          <p:cNvPr id="3" name="Content Placeholder 2">
            <a:extLst>
              <a:ext uri="{FF2B5EF4-FFF2-40B4-BE49-F238E27FC236}">
                <a16:creationId xmlns:a16="http://schemas.microsoft.com/office/drawing/2014/main" id="{9B5D7EFB-B45F-7E83-E044-E13151CB632B}"/>
              </a:ext>
            </a:extLst>
          </p:cNvPr>
          <p:cNvSpPr>
            <a:spLocks noGrp="1"/>
          </p:cNvSpPr>
          <p:nvPr>
            <p:ph idx="1"/>
          </p:nvPr>
        </p:nvSpPr>
        <p:spPr>
          <a:xfrm>
            <a:off x="1141413" y="2666999"/>
            <a:ext cx="9905998" cy="3124201"/>
          </a:xfrm>
        </p:spPr>
        <p:txBody>
          <a:bodyPr>
            <a:normAutofit/>
          </a:bodyPr>
          <a:lstStyle/>
          <a:p>
            <a:r>
              <a:rPr lang="en-US" dirty="0"/>
              <a:t>Building information sources</a:t>
            </a:r>
          </a:p>
          <a:p>
            <a:pPr lvl="1"/>
            <a:r>
              <a:rPr lang="en-US" dirty="0"/>
              <a:t>Back-end databases</a:t>
            </a:r>
          </a:p>
          <a:p>
            <a:pPr lvl="1"/>
            <a:r>
              <a:rPr lang="en-US" dirty="0"/>
              <a:t>Build feeds for ongoing information transfer</a:t>
            </a:r>
          </a:p>
          <a:p>
            <a:r>
              <a:rPr lang="en-US" dirty="0"/>
              <a:t>Building information consumers</a:t>
            </a:r>
          </a:p>
          <a:p>
            <a:pPr lvl="1"/>
            <a:r>
              <a:rPr lang="en-US" dirty="0"/>
              <a:t>Fed components of app</a:t>
            </a:r>
          </a:p>
        </p:txBody>
      </p:sp>
    </p:spTree>
    <p:extLst>
      <p:ext uri="{BB962C8B-B14F-4D97-AF65-F5344CB8AC3E}">
        <p14:creationId xmlns:p14="http://schemas.microsoft.com/office/powerpoint/2010/main" val="400299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Network with pins">
            <a:extLst>
              <a:ext uri="{FF2B5EF4-FFF2-40B4-BE49-F238E27FC236}">
                <a16:creationId xmlns:a16="http://schemas.microsoft.com/office/drawing/2014/main" id="{6A137BE1-C3C2-94DA-4BF3-6E6231E6ECAD}"/>
              </a:ext>
            </a:extLst>
          </p:cNvPr>
          <p:cNvPicPr>
            <a:picLocks noChangeAspect="1"/>
          </p:cNvPicPr>
          <p:nvPr/>
        </p:nvPicPr>
        <p:blipFill rotWithShape="1">
          <a:blip r:embed="rId4">
            <a:duotone>
              <a:prstClr val="black"/>
              <a:schemeClr val="bg1">
                <a:tint val="45000"/>
                <a:satMod val="400000"/>
              </a:schemeClr>
            </a:duotone>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31243FA-6898-EE51-210F-902F5F897A5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Consideration: Push, or pull?</a:t>
            </a:r>
          </a:p>
        </p:txBody>
      </p:sp>
    </p:spTree>
    <p:extLst>
      <p:ext uri="{BB962C8B-B14F-4D97-AF65-F5344CB8AC3E}">
        <p14:creationId xmlns:p14="http://schemas.microsoft.com/office/powerpoint/2010/main" val="2798942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1ACE-8148-0E44-557E-AD73483FA8DB}"/>
              </a:ext>
            </a:extLst>
          </p:cNvPr>
          <p:cNvSpPr>
            <a:spLocks noGrp="1"/>
          </p:cNvSpPr>
          <p:nvPr>
            <p:ph type="title"/>
          </p:nvPr>
        </p:nvSpPr>
        <p:spPr/>
        <p:txBody>
          <a:bodyPr/>
          <a:lstStyle/>
          <a:p>
            <a:r>
              <a:rPr lang="en-US"/>
              <a:t>Developer Roles</a:t>
            </a:r>
            <a:endParaRPr lang="en-US" dirty="0"/>
          </a:p>
        </p:txBody>
      </p:sp>
      <p:graphicFrame>
        <p:nvGraphicFramePr>
          <p:cNvPr id="17" name="Content Placeholder 3">
            <a:extLst>
              <a:ext uri="{FF2B5EF4-FFF2-40B4-BE49-F238E27FC236}">
                <a16:creationId xmlns:a16="http://schemas.microsoft.com/office/drawing/2014/main" id="{45B4C47B-C274-1CD8-DA5D-F12C03FBA526}"/>
              </a:ext>
            </a:extLst>
          </p:cNvPr>
          <p:cNvGraphicFramePr>
            <a:graphicFrameLocks noGrp="1"/>
          </p:cNvGraphicFramePr>
          <p:nvPr>
            <p:ph idx="1"/>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61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E5E032C2-5269-403E-B33F-B6BA677E0943}"/>
              </a:ext>
            </a:extLst>
          </p:cNvPr>
          <p:cNvPicPr>
            <a:picLocks noChangeAspect="1"/>
          </p:cNvPicPr>
          <p:nvPr/>
        </p:nvPicPr>
        <p:blipFill rotWithShape="1">
          <a:blip r:embed="rId3">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FCE06CE-D4FB-F6A8-A51D-587966E9810F}"/>
              </a:ext>
            </a:extLst>
          </p:cNvPr>
          <p:cNvSpPr>
            <a:spLocks noGrp="1"/>
          </p:cNvSpPr>
          <p:nvPr>
            <p:ph type="title"/>
          </p:nvPr>
        </p:nvSpPr>
        <p:spPr>
          <a:xfrm>
            <a:off x="1141413" y="609600"/>
            <a:ext cx="9905998" cy="1905000"/>
          </a:xfrm>
        </p:spPr>
        <p:txBody>
          <a:bodyPr>
            <a:normAutofit/>
          </a:bodyPr>
          <a:lstStyle/>
          <a:p>
            <a:r>
              <a:rPr lang="en-US" dirty="0"/>
              <a:t>Front-end </a:t>
            </a:r>
            <a:r>
              <a:rPr lang="en-US" dirty="0" err="1"/>
              <a:t>devs</a:t>
            </a:r>
            <a:endParaRPr lang="en-US" dirty="0"/>
          </a:p>
        </p:txBody>
      </p:sp>
      <p:sp>
        <p:nvSpPr>
          <p:cNvPr id="3" name="Content Placeholder 2">
            <a:extLst>
              <a:ext uri="{FF2B5EF4-FFF2-40B4-BE49-F238E27FC236}">
                <a16:creationId xmlns:a16="http://schemas.microsoft.com/office/drawing/2014/main" id="{13B47EC4-D2E5-BC13-1463-C62CCF7F2D90}"/>
              </a:ext>
            </a:extLst>
          </p:cNvPr>
          <p:cNvSpPr>
            <a:spLocks noGrp="1"/>
          </p:cNvSpPr>
          <p:nvPr>
            <p:ph idx="1"/>
          </p:nvPr>
        </p:nvSpPr>
        <p:spPr>
          <a:xfrm>
            <a:off x="1141413" y="2666999"/>
            <a:ext cx="9905998" cy="3124201"/>
          </a:xfrm>
        </p:spPr>
        <p:txBody>
          <a:bodyPr>
            <a:normAutofit/>
          </a:bodyPr>
          <a:lstStyle/>
          <a:p>
            <a:r>
              <a:rPr lang="en-US" dirty="0"/>
              <a:t>Deal with UI/UX problem solving</a:t>
            </a:r>
          </a:p>
          <a:p>
            <a:pPr lvl="1"/>
            <a:r>
              <a:rPr lang="en-US" dirty="0"/>
              <a:t>Work with visual programming languages</a:t>
            </a:r>
          </a:p>
          <a:p>
            <a:r>
              <a:rPr lang="en-US" dirty="0"/>
              <a:t>Design integration modules to attach to back-end information sources</a:t>
            </a:r>
          </a:p>
        </p:txBody>
      </p:sp>
    </p:spTree>
    <p:extLst>
      <p:ext uri="{BB962C8B-B14F-4D97-AF65-F5344CB8AC3E}">
        <p14:creationId xmlns:p14="http://schemas.microsoft.com/office/powerpoint/2010/main" val="108504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A77F789-B7DB-2B13-41D4-0637BBC6A9EC}"/>
              </a:ext>
            </a:extLst>
          </p:cNvPr>
          <p:cNvPicPr>
            <a:picLocks noChangeAspect="1"/>
          </p:cNvPicPr>
          <p:nvPr/>
        </p:nvPicPr>
        <p:blipFill rotWithShape="1">
          <a:blip r:embed="rId3">
            <a:alphaModFix amt="15000"/>
          </a:blip>
          <a:srcRect t="1747"/>
          <a:stretch/>
        </p:blipFill>
        <p:spPr>
          <a:xfrm>
            <a:off x="20" y="10"/>
            <a:ext cx="12191980" cy="685799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6803-176F-2C9A-DCF5-079D0E602D09}"/>
              </a:ext>
            </a:extLst>
          </p:cNvPr>
          <p:cNvSpPr>
            <a:spLocks noGrp="1"/>
          </p:cNvSpPr>
          <p:nvPr>
            <p:ph type="title"/>
          </p:nvPr>
        </p:nvSpPr>
        <p:spPr>
          <a:xfrm>
            <a:off x="974179" y="714375"/>
            <a:ext cx="3332955" cy="5076826"/>
          </a:xfrm>
        </p:spPr>
        <p:txBody>
          <a:bodyPr anchor="ctr">
            <a:normAutofit/>
          </a:bodyPr>
          <a:lstStyle/>
          <a:p>
            <a:r>
              <a:rPr lang="en-US" sz="4000"/>
              <a:t>Back-End Devs</a:t>
            </a:r>
          </a:p>
        </p:txBody>
      </p:sp>
      <p:sp>
        <p:nvSpPr>
          <p:cNvPr id="14"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2">
            <a:extLst>
              <a:ext uri="{FF2B5EF4-FFF2-40B4-BE49-F238E27FC236}">
                <a16:creationId xmlns:a16="http://schemas.microsoft.com/office/drawing/2014/main" id="{B75B50D2-2894-5767-5E7A-27D1550E06A5}"/>
              </a:ext>
            </a:extLst>
          </p:cNvPr>
          <p:cNvSpPr>
            <a:spLocks noGrp="1"/>
          </p:cNvSpPr>
          <p:nvPr>
            <p:ph idx="1"/>
          </p:nvPr>
        </p:nvSpPr>
        <p:spPr>
          <a:xfrm>
            <a:off x="4973046" y="714375"/>
            <a:ext cx="6253751" cy="5076825"/>
          </a:xfrm>
        </p:spPr>
        <p:txBody>
          <a:bodyPr>
            <a:normAutofit/>
          </a:bodyPr>
          <a:lstStyle/>
          <a:p>
            <a:r>
              <a:rPr lang="en-US">
                <a:solidFill>
                  <a:schemeClr val="tx1"/>
                </a:solidFill>
              </a:rPr>
              <a:t>Work with data distribution</a:t>
            </a:r>
          </a:p>
          <a:p>
            <a:pPr lvl="1"/>
            <a:r>
              <a:rPr lang="en-US">
                <a:solidFill>
                  <a:schemeClr val="tx1"/>
                </a:solidFill>
              </a:rPr>
              <a:t>Database administrators</a:t>
            </a:r>
          </a:p>
          <a:p>
            <a:pPr lvl="1"/>
            <a:r>
              <a:rPr lang="en-US">
                <a:solidFill>
                  <a:schemeClr val="tx1"/>
                </a:solidFill>
              </a:rPr>
              <a:t>System Engineers</a:t>
            </a:r>
          </a:p>
          <a:p>
            <a:r>
              <a:rPr lang="en-US">
                <a:solidFill>
                  <a:schemeClr val="tx1"/>
                </a:solidFill>
              </a:rPr>
              <a:t>Availability is key!</a:t>
            </a:r>
          </a:p>
          <a:p>
            <a:r>
              <a:rPr lang="en-US">
                <a:solidFill>
                  <a:schemeClr val="tx1"/>
                </a:solidFill>
              </a:rPr>
              <a:t>Are data Scientists needed?</a:t>
            </a:r>
          </a:p>
        </p:txBody>
      </p:sp>
    </p:spTree>
    <p:extLst>
      <p:ext uri="{BB962C8B-B14F-4D97-AF65-F5344CB8AC3E}">
        <p14:creationId xmlns:p14="http://schemas.microsoft.com/office/powerpoint/2010/main" val="954812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p:txBody>
          <a:bodyPr/>
          <a:lstStyle/>
          <a:p>
            <a:r>
              <a:rPr lang="en-US" dirty="0"/>
              <a:t>Testing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p:txBody>
          <a:bodyPr/>
          <a:lstStyle/>
          <a:p>
            <a:r>
              <a:rPr lang="en-US" dirty="0"/>
              <a:t>The most important stage?</a:t>
            </a:r>
          </a:p>
        </p:txBody>
      </p:sp>
    </p:spTree>
    <p:extLst>
      <p:ext uri="{BB962C8B-B14F-4D97-AF65-F5344CB8AC3E}">
        <p14:creationId xmlns:p14="http://schemas.microsoft.com/office/powerpoint/2010/main" val="1384823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2EF1-29A6-0AD4-CB07-7AC7AB94C518}"/>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Roles</a:t>
            </a:r>
          </a:p>
        </p:txBody>
      </p:sp>
      <p:sp>
        <p:nvSpPr>
          <p:cNvPr id="10"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 name="Content Placeholder 4">
            <a:extLst>
              <a:ext uri="{FF2B5EF4-FFF2-40B4-BE49-F238E27FC236}">
                <a16:creationId xmlns:a16="http://schemas.microsoft.com/office/drawing/2014/main" id="{847EC8C4-FCE2-797E-4930-67F4F14D220D}"/>
              </a:ext>
            </a:extLst>
          </p:cNvPr>
          <p:cNvGraphicFramePr>
            <a:graphicFrameLocks noGrp="1"/>
          </p:cNvGraphicFramePr>
          <p:nvPr>
            <p:ph idx="1"/>
            <p:extLst>
              <p:ext uri="{D42A27DB-BD31-4B8C-83A1-F6EECF244321}">
                <p14:modId xmlns:p14="http://schemas.microsoft.com/office/powerpoint/2010/main" val="360928696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85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0DB80-6100-C89E-FB90-26CC0DDA7B1B}"/>
              </a:ext>
            </a:extLst>
          </p:cNvPr>
          <p:cNvSpPr>
            <a:spLocks noGrp="1"/>
          </p:cNvSpPr>
          <p:nvPr>
            <p:ph type="title"/>
          </p:nvPr>
        </p:nvSpPr>
        <p:spPr/>
        <p:txBody>
          <a:bodyPr/>
          <a:lstStyle/>
          <a:p>
            <a:r>
              <a:rPr lang="en-US" dirty="0"/>
              <a:t>What Is </a:t>
            </a:r>
            <a:r>
              <a:rPr lang="en-US" dirty="0" err="1"/>
              <a:t>Devops</a:t>
            </a:r>
            <a:r>
              <a:rPr lang="en-US" dirty="0"/>
              <a:t>??</a:t>
            </a:r>
          </a:p>
        </p:txBody>
      </p:sp>
      <p:sp>
        <p:nvSpPr>
          <p:cNvPr id="5" name="Text Placeholder 4">
            <a:extLst>
              <a:ext uri="{FF2B5EF4-FFF2-40B4-BE49-F238E27FC236}">
                <a16:creationId xmlns:a16="http://schemas.microsoft.com/office/drawing/2014/main" id="{0B7BCDE8-329E-50A5-9EB8-CEC3D8C00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48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8186-F146-C647-1386-B2C326D846E4}"/>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A different way to look at the SDLC</a:t>
            </a:r>
          </a:p>
        </p:txBody>
      </p:sp>
      <p:pic>
        <p:nvPicPr>
          <p:cNvPr id="6" name="Picture 5" descr="Diagram&#10;&#10;Description automatically generated">
            <a:extLst>
              <a:ext uri="{FF2B5EF4-FFF2-40B4-BE49-F238E27FC236}">
                <a16:creationId xmlns:a16="http://schemas.microsoft.com/office/drawing/2014/main" id="{589C5145-4F4C-BA37-1F7B-F215FFE637DC}"/>
              </a:ext>
            </a:extLst>
          </p:cNvPr>
          <p:cNvPicPr>
            <a:picLocks noChangeAspect="1"/>
          </p:cNvPicPr>
          <p:nvPr/>
        </p:nvPicPr>
        <p:blipFill>
          <a:blip r:embed="rId3"/>
          <a:stretch>
            <a:fillRect/>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2386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 timeline&#10;&#10;Description automatically generated">
            <a:extLst>
              <a:ext uri="{FF2B5EF4-FFF2-40B4-BE49-F238E27FC236}">
                <a16:creationId xmlns:a16="http://schemas.microsoft.com/office/drawing/2014/main" id="{D5DAE7FE-7A3F-065B-9386-DCD52E4D41EA}"/>
              </a:ext>
            </a:extLst>
          </p:cNvPr>
          <p:cNvPicPr>
            <a:picLocks noChangeAspect="1"/>
          </p:cNvPicPr>
          <p:nvPr/>
        </p:nvPicPr>
        <p:blipFill>
          <a:blip r:embed="rId3"/>
          <a:stretch>
            <a:fillRect/>
          </a:stretch>
        </p:blipFill>
        <p:spPr>
          <a:xfrm>
            <a:off x="1510760" y="643467"/>
            <a:ext cx="9170479" cy="5571066"/>
          </a:xfrm>
          <a:prstGeom prst="rect">
            <a:avLst/>
          </a:prstGeom>
        </p:spPr>
      </p:pic>
    </p:spTree>
    <p:extLst>
      <p:ext uri="{BB962C8B-B14F-4D97-AF65-F5344CB8AC3E}">
        <p14:creationId xmlns:p14="http://schemas.microsoft.com/office/powerpoint/2010/main" val="151073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B7ACEB6A-24E4-FB08-1D04-D4941A51DC8B}"/>
              </a:ext>
            </a:extLst>
          </p:cNvPr>
          <p:cNvPicPr>
            <a:picLocks noChangeAspect="1"/>
          </p:cNvPicPr>
          <p:nvPr/>
        </p:nvPicPr>
        <p:blipFill>
          <a:blip r:embed="rId3"/>
          <a:stretch>
            <a:fillRect/>
          </a:stretch>
        </p:blipFill>
        <p:spPr>
          <a:xfrm>
            <a:off x="847426" y="0"/>
            <a:ext cx="10497148" cy="6858000"/>
          </a:xfrm>
          <a:prstGeom prst="rect">
            <a:avLst/>
          </a:prstGeom>
        </p:spPr>
      </p:pic>
    </p:spTree>
    <p:extLst>
      <p:ext uri="{BB962C8B-B14F-4D97-AF65-F5344CB8AC3E}">
        <p14:creationId xmlns:p14="http://schemas.microsoft.com/office/powerpoint/2010/main" val="2893875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C29-0C81-164E-3F09-7C776439D5A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Stage Activities</a:t>
            </a:r>
          </a:p>
        </p:txBody>
      </p:sp>
      <p:pic>
        <p:nvPicPr>
          <p:cNvPr id="12" name="Content Placeholder 11" descr="Diagram&#10;&#10;Description automatically generated">
            <a:extLst>
              <a:ext uri="{FF2B5EF4-FFF2-40B4-BE49-F238E27FC236}">
                <a16:creationId xmlns:a16="http://schemas.microsoft.com/office/drawing/2014/main" id="{A560354E-3812-06CE-8FFB-CDCF0DF9BCED}"/>
              </a:ext>
            </a:extLst>
          </p:cNvPr>
          <p:cNvPicPr>
            <a:picLocks noGrp="1" noChangeAspect="1"/>
          </p:cNvPicPr>
          <p:nvPr>
            <p:ph idx="1"/>
          </p:nvPr>
        </p:nvPicPr>
        <p:blipFill>
          <a:blip r:embed="rId3"/>
          <a:stretch>
            <a:fillRect/>
          </a:stretch>
        </p:blipFill>
        <p:spPr>
          <a:xfrm>
            <a:off x="636915" y="770974"/>
            <a:ext cx="6915663" cy="53197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2799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318-FE3D-6254-FC6E-C327F4E97FCE}"/>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Functional vs non-functional</a:t>
            </a:r>
          </a:p>
        </p:txBody>
      </p:sp>
      <p:pic>
        <p:nvPicPr>
          <p:cNvPr id="5" name="Picture 4" descr="Text, letter&#10;&#10;Description automatically generated">
            <a:extLst>
              <a:ext uri="{FF2B5EF4-FFF2-40B4-BE49-F238E27FC236}">
                <a16:creationId xmlns:a16="http://schemas.microsoft.com/office/drawing/2014/main" id="{38F1F6AC-2077-3189-FAB9-BD0EF47EE773}"/>
              </a:ext>
            </a:extLst>
          </p:cNvPr>
          <p:cNvPicPr>
            <a:picLocks noChangeAspect="1"/>
          </p:cNvPicPr>
          <p:nvPr/>
        </p:nvPicPr>
        <p:blipFill>
          <a:blip r:embed="rId3"/>
          <a:stretch>
            <a:fillRect/>
          </a:stretch>
        </p:blipFill>
        <p:spPr>
          <a:xfrm>
            <a:off x="636915" y="1269700"/>
            <a:ext cx="6915663" cy="43222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0393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4E582-84D6-042D-5095-192C45DFB71A}"/>
              </a:ext>
            </a:extLst>
          </p:cNvPr>
          <p:cNvSpPr>
            <a:spLocks noGrp="1"/>
          </p:cNvSpPr>
          <p:nvPr>
            <p:ph type="title"/>
          </p:nvPr>
        </p:nvSpPr>
        <p:spPr>
          <a:xfrm>
            <a:off x="1141413" y="609600"/>
            <a:ext cx="9905998" cy="1468582"/>
          </a:xfrm>
        </p:spPr>
        <p:txBody>
          <a:bodyPr>
            <a:normAutofit/>
          </a:bodyPr>
          <a:lstStyle/>
          <a:p>
            <a:r>
              <a:rPr lang="en-US" dirty="0"/>
              <a:t>Why is testing so important?</a:t>
            </a:r>
          </a:p>
        </p:txBody>
      </p:sp>
      <p:graphicFrame>
        <p:nvGraphicFramePr>
          <p:cNvPr id="7" name="Content Placeholder 4">
            <a:extLst>
              <a:ext uri="{FF2B5EF4-FFF2-40B4-BE49-F238E27FC236}">
                <a16:creationId xmlns:a16="http://schemas.microsoft.com/office/drawing/2014/main" id="{498FDEAE-E961-59B8-8AB4-E06BC5985B03}"/>
              </a:ext>
            </a:extLst>
          </p:cNvPr>
          <p:cNvGraphicFramePr>
            <a:graphicFrameLocks noGrp="1"/>
          </p:cNvGraphicFramePr>
          <p:nvPr>
            <p:ph idx="1"/>
            <p:extLst>
              <p:ext uri="{D42A27DB-BD31-4B8C-83A1-F6EECF244321}">
                <p14:modId xmlns:p14="http://schemas.microsoft.com/office/powerpoint/2010/main" val="375002753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5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E7548D4B-99D9-486B-B26C-93E89C65536E}"/>
              </a:ext>
            </a:extLst>
          </p:cNvPr>
          <p:cNvPicPr>
            <a:picLocks noChangeAspect="1"/>
          </p:cNvPicPr>
          <p:nvPr/>
        </p:nvPicPr>
        <p:blipFill rotWithShape="1">
          <a:blip r:embed="rId3">
            <a:alphaModFix amt="15000"/>
          </a:blip>
          <a:srcRect t="20634" b="4366"/>
          <a:stretch/>
        </p:blipFill>
        <p:spPr>
          <a:xfrm>
            <a:off x="20" y="10"/>
            <a:ext cx="12191980" cy="6857990"/>
          </a:xfrm>
          <a:prstGeom prst="rect">
            <a:avLst/>
          </a:prstGeom>
        </p:spPr>
      </p:pic>
      <p:sp>
        <p:nvSpPr>
          <p:cNvPr id="2" name="Title 1">
            <a:extLst>
              <a:ext uri="{FF2B5EF4-FFF2-40B4-BE49-F238E27FC236}">
                <a16:creationId xmlns:a16="http://schemas.microsoft.com/office/drawing/2014/main" id="{05FF8298-75E3-6950-2B0D-3134E3ADB17B}"/>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Outcomes	</a:t>
            </a:r>
          </a:p>
        </p:txBody>
      </p:sp>
      <p:sp>
        <p:nvSpPr>
          <p:cNvPr id="3" name="Content Placeholder 2">
            <a:extLst>
              <a:ext uri="{FF2B5EF4-FFF2-40B4-BE49-F238E27FC236}">
                <a16:creationId xmlns:a16="http://schemas.microsoft.com/office/drawing/2014/main" id="{0EE90D4E-29AA-FC39-6D46-94650337D832}"/>
              </a:ext>
            </a:extLst>
          </p:cNvPr>
          <p:cNvSpPr>
            <a:spLocks noGrp="1"/>
          </p:cNvSpPr>
          <p:nvPr>
            <p:ph idx="1"/>
          </p:nvPr>
        </p:nvSpPr>
        <p:spPr>
          <a:xfrm>
            <a:off x="1751012" y="3886200"/>
            <a:ext cx="8676222" cy="1905000"/>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Fully tested code + features</a:t>
            </a:r>
          </a:p>
        </p:txBody>
      </p:sp>
    </p:spTree>
    <p:extLst>
      <p:ext uri="{BB962C8B-B14F-4D97-AF65-F5344CB8AC3E}">
        <p14:creationId xmlns:p14="http://schemas.microsoft.com/office/powerpoint/2010/main" val="249383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Deployment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3D13E5FB-0DD2-07C9-6558-E4CC3CB5856E}"/>
              </a:ext>
            </a:extLst>
          </p:cNvPr>
          <p:cNvPicPr>
            <a:picLocks noChangeAspect="1"/>
          </p:cNvPicPr>
          <p:nvPr/>
        </p:nvPicPr>
        <p:blipFill rotWithShape="1">
          <a:blip r:embed="rId3"/>
          <a:srcRect t="39554" b="24493"/>
          <a:stretch/>
        </p:blipFill>
        <p:spPr>
          <a:xfrm>
            <a:off x="20" y="10"/>
            <a:ext cx="12191980" cy="4273816"/>
          </a:xfrm>
          <a:prstGeom prst="rect">
            <a:avLst/>
          </a:prstGeom>
        </p:spPr>
      </p:pic>
    </p:spTree>
    <p:extLst>
      <p:ext uri="{BB962C8B-B14F-4D97-AF65-F5344CB8AC3E}">
        <p14:creationId xmlns:p14="http://schemas.microsoft.com/office/powerpoint/2010/main" val="1992496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1D29-1720-9DFF-D0EE-1971EB4159DC}"/>
              </a:ext>
            </a:extLst>
          </p:cNvPr>
          <p:cNvSpPr>
            <a:spLocks noGrp="1"/>
          </p:cNvSpPr>
          <p:nvPr>
            <p:ph type="title"/>
          </p:nvPr>
        </p:nvSpPr>
        <p:spPr>
          <a:xfrm>
            <a:off x="4303643" y="609600"/>
            <a:ext cx="6743767" cy="1905000"/>
          </a:xfrm>
        </p:spPr>
        <p:txBody>
          <a:bodyPr>
            <a:normAutofit/>
          </a:bodyPr>
          <a:lstStyle/>
          <a:p>
            <a:r>
              <a:rPr lang="en-US" dirty="0"/>
              <a:t>Deployment questions</a:t>
            </a:r>
          </a:p>
        </p:txBody>
      </p:sp>
      <p:pic>
        <p:nvPicPr>
          <p:cNvPr id="7" name="Picture 6" descr="Exclamation mark on a yellow background">
            <a:extLst>
              <a:ext uri="{FF2B5EF4-FFF2-40B4-BE49-F238E27FC236}">
                <a16:creationId xmlns:a16="http://schemas.microsoft.com/office/drawing/2014/main" id="{F4E869C4-1C3B-C651-9844-48FE98E4440F}"/>
              </a:ext>
            </a:extLst>
          </p:cNvPr>
          <p:cNvPicPr>
            <a:picLocks noChangeAspect="1"/>
          </p:cNvPicPr>
          <p:nvPr/>
        </p:nvPicPr>
        <p:blipFill rotWithShape="1">
          <a:blip r:embed="rId3"/>
          <a:srcRect l="37432" r="2451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82AE812B-A162-6353-1B8D-5FA791FBBDF4}"/>
              </a:ext>
            </a:extLst>
          </p:cNvPr>
          <p:cNvSpPr>
            <a:spLocks noGrp="1"/>
          </p:cNvSpPr>
          <p:nvPr>
            <p:ph idx="1"/>
          </p:nvPr>
        </p:nvSpPr>
        <p:spPr>
          <a:xfrm>
            <a:off x="4303643" y="2666999"/>
            <a:ext cx="7046844" cy="3415749"/>
          </a:xfrm>
        </p:spPr>
        <p:txBody>
          <a:bodyPr>
            <a:normAutofit/>
          </a:bodyPr>
          <a:lstStyle/>
          <a:p>
            <a:r>
              <a:rPr lang="en-US" dirty="0"/>
              <a:t>How will our users get this app?</a:t>
            </a:r>
          </a:p>
          <a:p>
            <a:pPr lvl="1"/>
            <a:r>
              <a:rPr lang="en-US" dirty="0"/>
              <a:t>App store?</a:t>
            </a:r>
          </a:p>
          <a:p>
            <a:pPr lvl="1"/>
            <a:r>
              <a:rPr lang="en-US" dirty="0"/>
              <a:t>Direct download/sideloading?</a:t>
            </a:r>
          </a:p>
          <a:p>
            <a:r>
              <a:rPr lang="en-US" dirty="0"/>
              <a:t>How will users get future updates?</a:t>
            </a:r>
          </a:p>
        </p:txBody>
      </p:sp>
    </p:spTree>
    <p:extLst>
      <p:ext uri="{BB962C8B-B14F-4D97-AF65-F5344CB8AC3E}">
        <p14:creationId xmlns:p14="http://schemas.microsoft.com/office/powerpoint/2010/main" val="308174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6" descr="White bulbs with a yellow one standing out">
            <a:extLst>
              <a:ext uri="{FF2B5EF4-FFF2-40B4-BE49-F238E27FC236}">
                <a16:creationId xmlns:a16="http://schemas.microsoft.com/office/drawing/2014/main" id="{77D84650-6913-F1E3-DFC2-FD9146CB7650}"/>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6CAA16F-B9C4-EE74-B605-320737C43383}"/>
              </a:ext>
            </a:extLst>
          </p:cNvPr>
          <p:cNvSpPr>
            <a:spLocks noGrp="1"/>
          </p:cNvSpPr>
          <p:nvPr>
            <p:ph type="title"/>
          </p:nvPr>
        </p:nvSpPr>
        <p:spPr>
          <a:xfrm>
            <a:off x="1141413" y="609600"/>
            <a:ext cx="9905998" cy="1905000"/>
          </a:xfrm>
        </p:spPr>
        <p:txBody>
          <a:bodyPr>
            <a:normAutofit/>
          </a:bodyPr>
          <a:lstStyle/>
          <a:p>
            <a:r>
              <a:rPr lang="en-US" dirty="0"/>
              <a:t>Deployment Roles</a:t>
            </a:r>
          </a:p>
        </p:txBody>
      </p:sp>
      <p:sp>
        <p:nvSpPr>
          <p:cNvPr id="5" name="Content Placeholder 4">
            <a:extLst>
              <a:ext uri="{FF2B5EF4-FFF2-40B4-BE49-F238E27FC236}">
                <a16:creationId xmlns:a16="http://schemas.microsoft.com/office/drawing/2014/main" id="{42B8C8B8-22EA-D73C-8155-E96437E7A576}"/>
              </a:ext>
            </a:extLst>
          </p:cNvPr>
          <p:cNvSpPr>
            <a:spLocks noGrp="1"/>
          </p:cNvSpPr>
          <p:nvPr>
            <p:ph idx="1"/>
          </p:nvPr>
        </p:nvSpPr>
        <p:spPr>
          <a:xfrm>
            <a:off x="1141413" y="2666999"/>
            <a:ext cx="9905998" cy="3124201"/>
          </a:xfrm>
        </p:spPr>
        <p:txBody>
          <a:bodyPr>
            <a:normAutofit/>
          </a:bodyPr>
          <a:lstStyle/>
          <a:p>
            <a:r>
              <a:rPr lang="en-US" dirty="0"/>
              <a:t>Data Administrator</a:t>
            </a:r>
          </a:p>
          <a:p>
            <a:r>
              <a:rPr lang="en-US" dirty="0" err="1"/>
              <a:t>Devops</a:t>
            </a:r>
            <a:endParaRPr lang="en-US" dirty="0"/>
          </a:p>
        </p:txBody>
      </p:sp>
    </p:spTree>
    <p:extLst>
      <p:ext uri="{BB962C8B-B14F-4D97-AF65-F5344CB8AC3E}">
        <p14:creationId xmlns:p14="http://schemas.microsoft.com/office/powerpoint/2010/main" val="962805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F021-C6DE-617E-DAE5-F147A17C13CA}"/>
              </a:ext>
            </a:extLst>
          </p:cNvPr>
          <p:cNvSpPr>
            <a:spLocks noGrp="1"/>
          </p:cNvSpPr>
          <p:nvPr>
            <p:ph type="title"/>
          </p:nvPr>
        </p:nvSpPr>
        <p:spPr>
          <a:xfrm>
            <a:off x="1141413" y="609600"/>
            <a:ext cx="9905998" cy="1468582"/>
          </a:xfrm>
        </p:spPr>
        <p:txBody>
          <a:bodyPr>
            <a:normAutofit/>
          </a:bodyPr>
          <a:lstStyle/>
          <a:p>
            <a:r>
              <a:rPr lang="en-US" dirty="0"/>
              <a:t>Deployment activities</a:t>
            </a:r>
          </a:p>
        </p:txBody>
      </p:sp>
      <p:graphicFrame>
        <p:nvGraphicFramePr>
          <p:cNvPr id="11" name="Content Placeholder 4">
            <a:extLst>
              <a:ext uri="{FF2B5EF4-FFF2-40B4-BE49-F238E27FC236}">
                <a16:creationId xmlns:a16="http://schemas.microsoft.com/office/drawing/2014/main" id="{EC96DF7B-7149-4880-3349-B333CAAB7257}"/>
              </a:ext>
            </a:extLst>
          </p:cNvPr>
          <p:cNvGraphicFramePr>
            <a:graphicFrameLocks noGrp="1"/>
          </p:cNvGraphicFramePr>
          <p:nvPr>
            <p:ph idx="1"/>
            <p:extLst>
              <p:ext uri="{D42A27DB-BD31-4B8C-83A1-F6EECF244321}">
                <p14:modId xmlns:p14="http://schemas.microsoft.com/office/powerpoint/2010/main" val="14194989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69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008-C32F-7F21-F250-46CEBBC21C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Documentation documentation documentation</a:t>
            </a:r>
          </a:p>
        </p:txBody>
      </p:sp>
      <p:pic>
        <p:nvPicPr>
          <p:cNvPr id="9" name="Picture 4" descr="Different coloured organisers">
            <a:extLst>
              <a:ext uri="{FF2B5EF4-FFF2-40B4-BE49-F238E27FC236}">
                <a16:creationId xmlns:a16="http://schemas.microsoft.com/office/drawing/2014/main" id="{5DDE04E4-EB22-AF24-A057-5A2C715DB5DE}"/>
              </a:ext>
            </a:extLst>
          </p:cNvPr>
          <p:cNvPicPr>
            <a:picLocks noChangeAspect="1"/>
          </p:cNvPicPr>
          <p:nvPr/>
        </p:nvPicPr>
        <p:blipFill rotWithShape="1">
          <a:blip r:embed="rId4"/>
          <a:srcRect l="20862" r="20041" b="2"/>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9157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lack pen against a sheet with shaded numbers">
            <a:extLst>
              <a:ext uri="{FF2B5EF4-FFF2-40B4-BE49-F238E27FC236}">
                <a16:creationId xmlns:a16="http://schemas.microsoft.com/office/drawing/2014/main" id="{FBA2D299-5746-31C7-A211-1ED2ADA88D5C}"/>
              </a:ext>
            </a:extLst>
          </p:cNvPr>
          <p:cNvPicPr>
            <a:picLocks noChangeAspect="1"/>
          </p:cNvPicPr>
          <p:nvPr/>
        </p:nvPicPr>
        <p:blipFill rotWithShape="1">
          <a:blip r:embed="rId4">
            <a:duotone>
              <a:prstClr val="black"/>
              <a:schemeClr val="bg1">
                <a:tint val="45000"/>
                <a:satMod val="400000"/>
              </a:schemeClr>
            </a:duotone>
            <a:alphaModFix amt="25000"/>
          </a:blip>
          <a:srcRect t="5526" b="10204"/>
          <a:stretch/>
        </p:blipFill>
        <p:spPr>
          <a:xfrm>
            <a:off x="20" y="10"/>
            <a:ext cx="12191980" cy="6857990"/>
          </a:xfrm>
          <a:prstGeom prst="rect">
            <a:avLst/>
          </a:prstGeom>
        </p:spPr>
      </p:pic>
      <p:sp>
        <p:nvSpPr>
          <p:cNvPr id="2" name="Title 1">
            <a:extLst>
              <a:ext uri="{FF2B5EF4-FFF2-40B4-BE49-F238E27FC236}">
                <a16:creationId xmlns:a16="http://schemas.microsoft.com/office/drawing/2014/main" id="{AF507C75-9131-6072-8623-DACBA7DC1E3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User acceptance testing</a:t>
            </a:r>
          </a:p>
        </p:txBody>
      </p:sp>
    </p:spTree>
    <p:extLst>
      <p:ext uri="{BB962C8B-B14F-4D97-AF65-F5344CB8AC3E}">
        <p14:creationId xmlns:p14="http://schemas.microsoft.com/office/powerpoint/2010/main" val="3880790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Maintenance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48DF2931-E07D-C432-E42A-2CDA2A24503B}"/>
              </a:ext>
            </a:extLst>
          </p:cNvPr>
          <p:cNvPicPr>
            <a:picLocks noChangeAspect="1"/>
          </p:cNvPicPr>
          <p:nvPr/>
        </p:nvPicPr>
        <p:blipFill rotWithShape="1">
          <a:blip r:embed="rId3"/>
          <a:srcRect t="5745" b="47516"/>
          <a:stretch/>
        </p:blipFill>
        <p:spPr>
          <a:xfrm>
            <a:off x="20" y="10"/>
            <a:ext cx="12191980" cy="4273816"/>
          </a:xfrm>
          <a:prstGeom prst="rect">
            <a:avLst/>
          </a:prstGeom>
        </p:spPr>
      </p:pic>
    </p:spTree>
    <p:extLst>
      <p:ext uri="{BB962C8B-B14F-4D97-AF65-F5344CB8AC3E}">
        <p14:creationId xmlns:p14="http://schemas.microsoft.com/office/powerpoint/2010/main" val="3727756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65A4E-309E-88BE-27D7-7B0D80A3B717}"/>
              </a:ext>
            </a:extLst>
          </p:cNvPr>
          <p:cNvSpPr>
            <a:spLocks noGrp="1"/>
          </p:cNvSpPr>
          <p:nvPr>
            <p:ph type="title"/>
          </p:nvPr>
        </p:nvSpPr>
        <p:spPr>
          <a:xfrm>
            <a:off x="669851" y="1430179"/>
            <a:ext cx="3029313" cy="3675908"/>
          </a:xfrm>
        </p:spPr>
        <p:txBody>
          <a:bodyPr anchor="ctr">
            <a:normAutofit/>
          </a:bodyPr>
          <a:lstStyle/>
          <a:p>
            <a:r>
              <a:rPr lang="en-US" sz="3100"/>
              <a:t>Maintenance Roles</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73CC5968-DEDA-BEE7-9AC4-3FB48501ACAF}"/>
              </a:ext>
            </a:extLst>
          </p:cNvPr>
          <p:cNvGraphicFramePr>
            <a:graphicFrameLocks noGrp="1"/>
          </p:cNvGraphicFramePr>
          <p:nvPr>
            <p:ph idx="1"/>
            <p:extLst>
              <p:ext uri="{D42A27DB-BD31-4B8C-83A1-F6EECF244321}">
                <p14:modId xmlns:p14="http://schemas.microsoft.com/office/powerpoint/2010/main" val="20231884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67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97A-2549-509B-0067-4575494455E5}"/>
              </a:ext>
            </a:extLst>
          </p:cNvPr>
          <p:cNvSpPr>
            <a:spLocks noGrp="1"/>
          </p:cNvSpPr>
          <p:nvPr>
            <p:ph type="title"/>
          </p:nvPr>
        </p:nvSpPr>
        <p:spPr>
          <a:xfrm>
            <a:off x="974179" y="714375"/>
            <a:ext cx="3332955" cy="5076826"/>
          </a:xfrm>
        </p:spPr>
        <p:txBody>
          <a:bodyPr anchor="ctr">
            <a:normAutofit/>
          </a:bodyPr>
          <a:lstStyle/>
          <a:p>
            <a:r>
              <a:rPr lang="en-US" sz="3400"/>
              <a:t>Maintenance Activities</a:t>
            </a:r>
          </a:p>
        </p:txBody>
      </p:sp>
      <p:sp>
        <p:nvSpPr>
          <p:cNvPr id="13"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DB8419-9DD2-B794-8B4C-BD03A5403C7C}"/>
              </a:ext>
            </a:extLst>
          </p:cNvPr>
          <p:cNvSpPr>
            <a:spLocks noGrp="1"/>
          </p:cNvSpPr>
          <p:nvPr>
            <p:ph idx="1"/>
          </p:nvPr>
        </p:nvSpPr>
        <p:spPr>
          <a:xfrm>
            <a:off x="4973046" y="714375"/>
            <a:ext cx="6253751" cy="5076825"/>
          </a:xfrm>
        </p:spPr>
        <p:txBody>
          <a:bodyPr>
            <a:normAutofit/>
          </a:bodyPr>
          <a:lstStyle/>
          <a:p>
            <a:r>
              <a:rPr lang="en-US" dirty="0">
                <a:solidFill>
                  <a:schemeClr val="tx1"/>
                </a:solidFill>
              </a:rPr>
              <a:t>Break/fix</a:t>
            </a:r>
          </a:p>
          <a:p>
            <a:r>
              <a:rPr lang="en-US" dirty="0">
                <a:solidFill>
                  <a:schemeClr val="tx1"/>
                </a:solidFill>
              </a:rPr>
              <a:t>Product support</a:t>
            </a:r>
          </a:p>
          <a:p>
            <a:r>
              <a:rPr lang="en-US" dirty="0">
                <a:solidFill>
                  <a:schemeClr val="tx1"/>
                </a:solidFill>
              </a:rPr>
              <a:t>Demonstration/Field support</a:t>
            </a:r>
          </a:p>
        </p:txBody>
      </p:sp>
    </p:spTree>
    <p:extLst>
      <p:ext uri="{BB962C8B-B14F-4D97-AF65-F5344CB8AC3E}">
        <p14:creationId xmlns:p14="http://schemas.microsoft.com/office/powerpoint/2010/main" val="301403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377825578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AD2C-B3EA-01A3-44E7-D40684EA861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Communication</a:t>
            </a:r>
          </a:p>
        </p:txBody>
      </p:sp>
      <p:sp>
        <p:nvSpPr>
          <p:cNvPr id="4" name="Text Placeholder 3">
            <a:extLst>
              <a:ext uri="{FF2B5EF4-FFF2-40B4-BE49-F238E27FC236}">
                <a16:creationId xmlns:a16="http://schemas.microsoft.com/office/drawing/2014/main" id="{1F209822-A103-9821-15CD-D0796F2A12E1}"/>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6" name="Picture 5" descr="Multi-coloured dialogue boxes">
            <a:extLst>
              <a:ext uri="{FF2B5EF4-FFF2-40B4-BE49-F238E27FC236}">
                <a16:creationId xmlns:a16="http://schemas.microsoft.com/office/drawing/2014/main" id="{BCE62649-000F-46D9-FAE2-4C7B79F9FCE7}"/>
              </a:ext>
            </a:extLst>
          </p:cNvPr>
          <p:cNvPicPr>
            <a:picLocks noChangeAspect="1"/>
          </p:cNvPicPr>
          <p:nvPr/>
        </p:nvPicPr>
        <p:blipFill rotWithShape="1">
          <a:blip r:embed="rId4"/>
          <a:srcRect t="35116" b="19653"/>
          <a:stretch/>
        </p:blipFill>
        <p:spPr>
          <a:xfrm>
            <a:off x="20" y="10"/>
            <a:ext cx="12191980" cy="4273816"/>
          </a:xfrm>
          <a:prstGeom prst="rect">
            <a:avLst/>
          </a:prstGeom>
        </p:spPr>
      </p:pic>
    </p:spTree>
    <p:extLst>
      <p:ext uri="{BB962C8B-B14F-4D97-AF65-F5344CB8AC3E}">
        <p14:creationId xmlns:p14="http://schemas.microsoft.com/office/powerpoint/2010/main" val="2605516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01911-C382-0BB5-E3A8-DFAE60B22568}"/>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Where are our “front doors”?</a:t>
            </a:r>
          </a:p>
        </p:txBody>
      </p:sp>
      <p:pic>
        <p:nvPicPr>
          <p:cNvPr id="10" name="Picture 5" descr="Light from open door">
            <a:extLst>
              <a:ext uri="{FF2B5EF4-FFF2-40B4-BE49-F238E27FC236}">
                <a16:creationId xmlns:a16="http://schemas.microsoft.com/office/drawing/2014/main" id="{A5415B5E-C7A3-2664-501D-3FFB10ECE3EB}"/>
              </a:ext>
            </a:extLst>
          </p:cNvPr>
          <p:cNvPicPr>
            <a:picLocks noChangeAspect="1"/>
          </p:cNvPicPr>
          <p:nvPr/>
        </p:nvPicPr>
        <p:blipFill rotWithShape="1">
          <a:blip r:embed="rId4"/>
          <a:srcRect t="35375" b="5211"/>
          <a:stretch/>
        </p:blipFill>
        <p:spPr>
          <a:xfrm>
            <a:off x="20" y="10"/>
            <a:ext cx="12191980" cy="4273816"/>
          </a:xfrm>
          <a:prstGeom prst="rect">
            <a:avLst/>
          </a:prstGeom>
        </p:spPr>
      </p:pic>
    </p:spTree>
    <p:extLst>
      <p:ext uri="{BB962C8B-B14F-4D97-AF65-F5344CB8AC3E}">
        <p14:creationId xmlns:p14="http://schemas.microsoft.com/office/powerpoint/2010/main" val="872808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16BC636-FDDB-E4E7-7131-D20469C487B8}"/>
              </a:ext>
            </a:extLst>
          </p:cNvPr>
          <p:cNvPicPr>
            <a:picLocks noChangeAspect="1"/>
          </p:cNvPicPr>
          <p:nvPr/>
        </p:nvPicPr>
        <p:blipFill>
          <a:blip r:embed="rId3"/>
          <a:stretch>
            <a:fillRect/>
          </a:stretch>
        </p:blipFill>
        <p:spPr>
          <a:xfrm>
            <a:off x="3428471" y="2648843"/>
            <a:ext cx="5335058" cy="3599557"/>
          </a:xfrm>
          <a:prstGeom prst="rect">
            <a:avLst/>
          </a:prstGeom>
        </p:spPr>
      </p:pic>
      <p:sp>
        <p:nvSpPr>
          <p:cNvPr id="2" name="Title 1">
            <a:extLst>
              <a:ext uri="{FF2B5EF4-FFF2-40B4-BE49-F238E27FC236}">
                <a16:creationId xmlns:a16="http://schemas.microsoft.com/office/drawing/2014/main" id="{E5F68D32-3BFB-A744-A1AC-183DB6BA257A}"/>
              </a:ext>
            </a:extLst>
          </p:cNvPr>
          <p:cNvSpPr>
            <a:spLocks noGrp="1"/>
          </p:cNvSpPr>
          <p:nvPr>
            <p:ph type="title"/>
          </p:nvPr>
        </p:nvSpPr>
        <p:spPr/>
        <p:txBody>
          <a:bodyPr/>
          <a:lstStyle/>
          <a:p>
            <a:r>
              <a:rPr lang="en-US" dirty="0"/>
              <a:t>Then what?</a:t>
            </a:r>
          </a:p>
        </p:txBody>
      </p:sp>
    </p:spTree>
    <p:extLst>
      <p:ext uri="{BB962C8B-B14F-4D97-AF65-F5344CB8AC3E}">
        <p14:creationId xmlns:p14="http://schemas.microsoft.com/office/powerpoint/2010/main" val="2883485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duotone>
              <a:prstClr val="black"/>
              <a:schemeClr val="bg1">
                <a:tint val="45000"/>
                <a:satMod val="400000"/>
              </a:schemeClr>
            </a:duotone>
            <a:alphaModFix amt="2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539F-3DA4-BDFA-B0F7-4537D671D343}"/>
              </a:ext>
            </a:extLst>
          </p:cNvPr>
          <p:cNvPicPr>
            <a:picLocks noChangeAspect="1"/>
          </p:cNvPicPr>
          <p:nvPr/>
        </p:nvPicPr>
        <p:blipFill rotWithShape="1">
          <a:blip r:embed="rId3"/>
          <a:srcRect t="14170" b="6043"/>
          <a:stretch/>
        </p:blipFill>
        <p:spPr>
          <a:xfrm>
            <a:off x="20" y="10"/>
            <a:ext cx="12191980" cy="6857990"/>
          </a:xfrm>
          <a:prstGeom prst="rect">
            <a:avLst/>
          </a:prstGeom>
        </p:spPr>
      </p:pic>
      <p:sp useBgFill="1">
        <p:nvSpPr>
          <p:cNvPr id="10"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The Software Development Life Cycle</a:t>
            </a:r>
          </a:p>
        </p:txBody>
      </p:sp>
    </p:spTree>
    <p:extLst>
      <p:ext uri="{BB962C8B-B14F-4D97-AF65-F5344CB8AC3E}">
        <p14:creationId xmlns:p14="http://schemas.microsoft.com/office/powerpoint/2010/main" val="421617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459500" y="643467"/>
            <a:ext cx="3273000" cy="5571066"/>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4" descr="Background pattern&#10;&#10;Description automatically generated">
            <a:extLst>
              <a:ext uri="{FF2B5EF4-FFF2-40B4-BE49-F238E27FC236}">
                <a16:creationId xmlns:a16="http://schemas.microsoft.com/office/drawing/2014/main" id="{FA054B92-33FF-3198-6441-2B33D616545B}"/>
              </a:ext>
            </a:extLst>
          </p:cNvPr>
          <p:cNvPicPr>
            <a:picLocks noChangeAspect="1"/>
          </p:cNvPicPr>
          <p:nvPr/>
        </p:nvPicPr>
        <p:blipFill rotWithShape="1">
          <a:blip r:embed="rId4">
            <a:alphaModFix amt="15000"/>
          </a:blip>
          <a:srcRect t="17498" b="38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3DF280-32F7-2E9D-7558-303852E8217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We’ve decided to make some software!</a:t>
            </a:r>
          </a:p>
        </p:txBody>
      </p:sp>
      <p:sp>
        <p:nvSpPr>
          <p:cNvPr id="3" name="Text Placeholder 2">
            <a:extLst>
              <a:ext uri="{FF2B5EF4-FFF2-40B4-BE49-F238E27FC236}">
                <a16:creationId xmlns:a16="http://schemas.microsoft.com/office/drawing/2014/main" id="{17C0A2EE-720D-8298-3DBA-81218C651D91}"/>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(Now what?)</a:t>
            </a:r>
          </a:p>
        </p:txBody>
      </p:sp>
    </p:spTree>
    <p:extLst>
      <p:ext uri="{BB962C8B-B14F-4D97-AF65-F5344CB8AC3E}">
        <p14:creationId xmlns:p14="http://schemas.microsoft.com/office/powerpoint/2010/main" val="357347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Design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8E898225-0722-C6B4-22B3-D242670656CB}"/>
              </a:ext>
            </a:extLst>
          </p:cNvPr>
          <p:cNvPicPr>
            <a:picLocks noChangeAspect="1"/>
          </p:cNvPicPr>
          <p:nvPr/>
        </p:nvPicPr>
        <p:blipFill rotWithShape="1">
          <a:blip r:embed="rId3"/>
          <a:srcRect t="44216" b="5164"/>
          <a:stretch/>
        </p:blipFill>
        <p:spPr>
          <a:xfrm>
            <a:off x="20" y="10"/>
            <a:ext cx="12191980" cy="4273816"/>
          </a:xfrm>
          <a:prstGeom prst="rect">
            <a:avLst/>
          </a:prstGeom>
        </p:spPr>
      </p:pic>
    </p:spTree>
    <p:extLst>
      <p:ext uri="{BB962C8B-B14F-4D97-AF65-F5344CB8AC3E}">
        <p14:creationId xmlns:p14="http://schemas.microsoft.com/office/powerpoint/2010/main" val="215008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612-111C-87E6-EF1E-073557083BEA}"/>
              </a:ext>
            </a:extLst>
          </p:cNvPr>
          <p:cNvSpPr>
            <a:spLocks noGrp="1"/>
          </p:cNvSpPr>
          <p:nvPr>
            <p:ph type="title"/>
          </p:nvPr>
        </p:nvSpPr>
        <p:spPr>
          <a:xfrm>
            <a:off x="1141413" y="609600"/>
            <a:ext cx="9905998" cy="1468582"/>
          </a:xfrm>
        </p:spPr>
        <p:txBody>
          <a:bodyPr>
            <a:normAutofit/>
          </a:bodyPr>
          <a:lstStyle/>
          <a:p>
            <a:r>
              <a:rPr lang="en-US" dirty="0"/>
              <a:t>Design roles</a:t>
            </a:r>
          </a:p>
        </p:txBody>
      </p:sp>
      <p:graphicFrame>
        <p:nvGraphicFramePr>
          <p:cNvPr id="5" name="Content Placeholder 2">
            <a:extLst>
              <a:ext uri="{FF2B5EF4-FFF2-40B4-BE49-F238E27FC236}">
                <a16:creationId xmlns:a16="http://schemas.microsoft.com/office/drawing/2014/main" id="{90E574B1-63AE-96A5-3EA0-BEE25060DFC9}"/>
              </a:ext>
            </a:extLst>
          </p:cNvPr>
          <p:cNvGraphicFramePr>
            <a:graphicFrameLocks noGrp="1"/>
          </p:cNvGraphicFramePr>
          <p:nvPr>
            <p:ph idx="1"/>
            <p:extLst>
              <p:ext uri="{D42A27DB-BD31-4B8C-83A1-F6EECF244321}">
                <p14:modId xmlns:p14="http://schemas.microsoft.com/office/powerpoint/2010/main" val="192291432"/>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1541</TotalTime>
  <Words>982</Words>
  <Application>Microsoft Office PowerPoint</Application>
  <PresentationFormat>Widescreen</PresentationFormat>
  <Paragraphs>133</Paragraphs>
  <Slides>46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Century Gothic</vt:lpstr>
      <vt:lpstr>Mesh</vt:lpstr>
      <vt:lpstr>Introduction to Software Business Product management</vt:lpstr>
      <vt:lpstr>Review of day 1</vt:lpstr>
      <vt:lpstr>Questions From Day 1?</vt:lpstr>
      <vt:lpstr>Terms to listen for</vt:lpstr>
      <vt:lpstr>The Software Development Life Cycle</vt:lpstr>
      <vt:lpstr>PowerPoint Presentation</vt:lpstr>
      <vt:lpstr>We’ve decided to make some software!</vt:lpstr>
      <vt:lpstr>Design stage</vt:lpstr>
      <vt:lpstr>Design roles</vt:lpstr>
      <vt:lpstr>Design activities</vt:lpstr>
      <vt:lpstr>UI &amp; UX</vt:lpstr>
      <vt:lpstr>Network Topology</vt:lpstr>
      <vt:lpstr>Dependency Diagram</vt:lpstr>
      <vt:lpstr>Development Stage</vt:lpstr>
      <vt:lpstr>Develop phase activities</vt:lpstr>
      <vt:lpstr>Development phase activities cont’</vt:lpstr>
      <vt:lpstr>Consideration: Push, or pull?</vt:lpstr>
      <vt:lpstr>Developer Roles</vt:lpstr>
      <vt:lpstr>Front-end devs</vt:lpstr>
      <vt:lpstr>Back-End Devs</vt:lpstr>
      <vt:lpstr>Testing stage</vt:lpstr>
      <vt:lpstr>Testing Roles</vt:lpstr>
      <vt:lpstr>What Is Devops??</vt:lpstr>
      <vt:lpstr>A different way to look at the SDLC</vt:lpstr>
      <vt:lpstr>PowerPoint Presentation</vt:lpstr>
      <vt:lpstr>PowerPoint Presentation</vt:lpstr>
      <vt:lpstr>Testing Stage Activities</vt:lpstr>
      <vt:lpstr>Functional vs non-functional</vt:lpstr>
      <vt:lpstr>Why is testing so important?</vt:lpstr>
      <vt:lpstr>Outcomes </vt:lpstr>
      <vt:lpstr>Deployment Phase</vt:lpstr>
      <vt:lpstr>Deployment questions</vt:lpstr>
      <vt:lpstr>Deployment Roles</vt:lpstr>
      <vt:lpstr>Deployment activities</vt:lpstr>
      <vt:lpstr>Documentation documentation documentation</vt:lpstr>
      <vt:lpstr>User acceptance testing</vt:lpstr>
      <vt:lpstr>Maintenance Phase</vt:lpstr>
      <vt:lpstr>Maintenance Roles</vt:lpstr>
      <vt:lpstr>Maintenance Activities</vt:lpstr>
      <vt:lpstr>Communication</vt:lpstr>
      <vt:lpstr>Where are our “front doors”?</vt:lpstr>
      <vt:lpstr>Then what?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2023-04-24T23:35:41Z</dcterms:modified>
</cp:coreProperties>
</file>